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B34195-6758-4C8F-885E-DB943AB6B368}" type="datetimeFigureOut">
              <a:rPr lang="en-US" smtClean="0"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1D1A66-1C8B-482B-BF7A-473230BE05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" Type="http://schemas.openxmlformats.org/officeDocument/2006/relationships/image" Target="../media/image51.png"/><Relationship Id="rId16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54.png"/><Relationship Id="rId15" Type="http://schemas.openxmlformats.org/officeDocument/2006/relationships/image" Target="../media/image6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486188" y="1336790"/>
            <a:ext cx="2348685" cy="950394"/>
            <a:chOff x="1486188" y="1336790"/>
            <a:chExt cx="2348685" cy="950394"/>
          </a:xfrm>
        </p:grpSpPr>
        <p:pic>
          <p:nvPicPr>
            <p:cNvPr id="2" name="Picture 1" descr="NBK-2928-5c9c7e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84272" y="1336790"/>
              <a:ext cx="150228" cy="9482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928-5c9db6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6188" y="1452603"/>
              <a:ext cx="485141" cy="6231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928-5c9dd6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36955" y="2147484"/>
              <a:ext cx="150228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928-5c9e04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5575" y="1347318"/>
              <a:ext cx="146935" cy="8850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928-5c9e24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21318" y="1371167"/>
              <a:ext cx="427030" cy="8401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928-5c9e43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95132" y="1632238"/>
              <a:ext cx="339741" cy="1495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2" name="Group 21"/>
          <p:cNvGrpSpPr/>
          <p:nvPr/>
        </p:nvGrpSpPr>
        <p:grpSpPr>
          <a:xfrm>
            <a:off x="4148478" y="1181855"/>
            <a:ext cx="4116721" cy="1376898"/>
            <a:chOff x="4148478" y="1181855"/>
            <a:chExt cx="4116721" cy="1376898"/>
          </a:xfrm>
        </p:grpSpPr>
        <p:pic>
          <p:nvPicPr>
            <p:cNvPr id="9" name="Picture 8" descr="NBK-2928-5c9e91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8478" y="1181855"/>
              <a:ext cx="610731" cy="9006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928-5c9eb0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09867" y="1540244"/>
              <a:ext cx="352811" cy="4394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928-5c9ecf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4124" y="1568417"/>
              <a:ext cx="453957" cy="4355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928-5c9efe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79733" y="1597197"/>
              <a:ext cx="452085" cy="9615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928-5c9f1d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03745" y="1568417"/>
              <a:ext cx="260998" cy="4683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928-5c9f3c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38903" y="1609281"/>
              <a:ext cx="446979" cy="4651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928-5c9f5c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05937" y="1682090"/>
              <a:ext cx="378612" cy="6736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928-5c9f7b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37909" y="1315733"/>
              <a:ext cx="358626" cy="7376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928-5c9fb9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06535" y="1684230"/>
              <a:ext cx="150099" cy="3796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928-5c9fd8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16935" y="1515774"/>
              <a:ext cx="150228" cy="1607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928-5c9ff8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18971" y="1607196"/>
              <a:ext cx="377690" cy="4953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928-5ca017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86717" y="1657455"/>
              <a:ext cx="462668" cy="4518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928-5ca036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96736" y="1284147"/>
              <a:ext cx="168463" cy="8745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4" name="Group 53"/>
          <p:cNvGrpSpPr/>
          <p:nvPr/>
        </p:nvGrpSpPr>
        <p:grpSpPr>
          <a:xfrm>
            <a:off x="429682" y="2473538"/>
            <a:ext cx="8993823" cy="1390420"/>
            <a:chOff x="429682" y="2473538"/>
            <a:chExt cx="8993823" cy="1390420"/>
          </a:xfrm>
        </p:grpSpPr>
        <p:pic>
          <p:nvPicPr>
            <p:cNvPr id="23" name="Picture 22" descr="NBK-2928-5ca065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3804" y="2673580"/>
              <a:ext cx="158456" cy="7902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928-5ca0b3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9682" y="2622965"/>
              <a:ext cx="701604" cy="8148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928-5ca0e2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87573" y="2975788"/>
              <a:ext cx="336298" cy="4535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928-5ca110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7499" y="3025369"/>
              <a:ext cx="387091" cy="8385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928-5ca13f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8110" y="3136834"/>
              <a:ext cx="139700" cy="2954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928-5ca15e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57053" y="2999963"/>
              <a:ext cx="139700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928-5ca17e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38581" y="2989435"/>
              <a:ext cx="317187" cy="4071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928-5ca19d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88722" y="2953612"/>
              <a:ext cx="390212" cy="3944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928-5ca1bc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52230" y="2868032"/>
              <a:ext cx="386638" cy="4800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928-5ca1db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65370" y="2957849"/>
              <a:ext cx="414688" cy="4094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928-5ca1fa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00459" y="2607411"/>
              <a:ext cx="252422" cy="7322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928-5ca229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8484" y="2926264"/>
              <a:ext cx="297627" cy="148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928-5ca258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1250" y="2705165"/>
              <a:ext cx="147998" cy="5902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928-5ca277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94380" y="2884150"/>
              <a:ext cx="402912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928-5ca296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20763" y="2589352"/>
              <a:ext cx="625066" cy="7376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928-5ca2b6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9697" y="2557766"/>
              <a:ext cx="465297" cy="7399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2928-5ca2e4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78940" y="2860106"/>
              <a:ext cx="337570" cy="4339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2928-5ca304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20314" y="2957849"/>
              <a:ext cx="145765" cy="3375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928-5ca323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68494" y="2736751"/>
              <a:ext cx="139700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2928-5ca342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58007" y="2568295"/>
              <a:ext cx="221757" cy="7376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2928-5ca361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73779" y="2852564"/>
              <a:ext cx="413440" cy="1901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2928-5ca380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05406" y="2880489"/>
              <a:ext cx="372400" cy="4044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2928-5ca3af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78267" y="2513404"/>
              <a:ext cx="354114" cy="8061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2928-5ca3ce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99659" y="2508019"/>
              <a:ext cx="567868" cy="7737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2928-5ca3ee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995209" y="2505124"/>
              <a:ext cx="160756" cy="8113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2928-5ca40d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37282" y="2736827"/>
              <a:ext cx="497668" cy="1606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2928-5ca42c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66471" y="2941592"/>
              <a:ext cx="429521" cy="4169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2928-5ca44b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21634" y="2473538"/>
              <a:ext cx="169113" cy="9166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2928-5ca47a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53178" y="2779515"/>
              <a:ext cx="487140" cy="1684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2928-5ca4b8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697344" y="2920049"/>
              <a:ext cx="331036" cy="4385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2928-5ca4e7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23015" y="2878561"/>
              <a:ext cx="400490" cy="5958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415065" y="161941"/>
            <a:ext cx="2002879" cy="950908"/>
            <a:chOff x="2415065" y="161941"/>
            <a:chExt cx="2002879" cy="950908"/>
          </a:xfrm>
        </p:grpSpPr>
        <p:pic>
          <p:nvPicPr>
            <p:cNvPr id="2" name="Picture 1" descr="NBK-2928-5ca526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15065" y="161941"/>
              <a:ext cx="591945" cy="9509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928-5ca554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36535" y="664528"/>
              <a:ext cx="322354" cy="3843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928-5ca574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832" y="730480"/>
              <a:ext cx="99428" cy="3078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928-5ca593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46832" y="43568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928-5ca5b2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88988" y="372511"/>
              <a:ext cx="97256" cy="6657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2928-5ca610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99475" y="572552"/>
              <a:ext cx="436340" cy="1393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2928-5ca62f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88241" y="638185"/>
              <a:ext cx="331670" cy="3667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928-5ca64e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12887" y="193177"/>
              <a:ext cx="305057" cy="8606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0" name="Group 19"/>
          <p:cNvGrpSpPr/>
          <p:nvPr/>
        </p:nvGrpSpPr>
        <p:grpSpPr>
          <a:xfrm>
            <a:off x="2225526" y="130816"/>
            <a:ext cx="4868838" cy="1128588"/>
            <a:chOff x="2225526" y="130816"/>
            <a:chExt cx="4868838" cy="1128588"/>
          </a:xfrm>
        </p:grpSpPr>
        <p:pic>
          <p:nvPicPr>
            <p:cNvPr id="11" name="Picture 10" descr="NBK-2928-5ca67d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5621" y="130816"/>
              <a:ext cx="638954" cy="8258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928-5ca69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57817" y="204055"/>
              <a:ext cx="107785" cy="7184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928-5ca6cb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6718" y="330397"/>
              <a:ext cx="467925" cy="2025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928-5ca6fa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96520" y="579145"/>
              <a:ext cx="421807" cy="3865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928-5ca719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94770" y="256697"/>
              <a:ext cx="97256" cy="6973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928-5ca738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26314" y="488324"/>
              <a:ext cx="425811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928-5ca767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13682" y="547563"/>
              <a:ext cx="305363" cy="3538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928-5ca7a5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31440" y="513844"/>
              <a:ext cx="409701" cy="4507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928-5ca7c4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25526" y="972635"/>
              <a:ext cx="4868838" cy="2867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2" name="Group 31"/>
          <p:cNvGrpSpPr/>
          <p:nvPr/>
        </p:nvGrpSpPr>
        <p:grpSpPr>
          <a:xfrm>
            <a:off x="200041" y="1537160"/>
            <a:ext cx="2655367" cy="599523"/>
            <a:chOff x="200041" y="1537160"/>
            <a:chExt cx="2655367" cy="599523"/>
          </a:xfrm>
        </p:grpSpPr>
        <p:sp>
          <p:nvSpPr>
            <p:cNvPr id="21" name="Freeform 20"/>
            <p:cNvSpPr/>
            <p:nvPr/>
          </p:nvSpPr>
          <p:spPr>
            <a:xfrm>
              <a:off x="200041" y="186354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85955" y="2933"/>
                  </a:lnTo>
                  <a:lnTo>
                    <a:pt x="77608" y="5716"/>
                  </a:lnTo>
                  <a:lnTo>
                    <a:pt x="68910" y="8611"/>
                  </a:lnTo>
                  <a:lnTo>
                    <a:pt x="59669" y="11489"/>
                  </a:lnTo>
                  <a:lnTo>
                    <a:pt x="48478" y="14318"/>
                  </a:lnTo>
                  <a:lnTo>
                    <a:pt x="30996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9554" y="1669713"/>
              <a:ext cx="352158" cy="466970"/>
            </a:xfrm>
            <a:custGeom>
              <a:avLst/>
              <a:gdLst/>
              <a:ahLst/>
              <a:cxnLst/>
              <a:rect l="0" t="0" r="0" b="0"/>
              <a:pathLst>
                <a:path w="352158" h="466970">
                  <a:moveTo>
                    <a:pt x="242155" y="14846"/>
                  </a:moveTo>
                  <a:lnTo>
                    <a:pt x="230487" y="17646"/>
                  </a:lnTo>
                  <a:lnTo>
                    <a:pt x="219999" y="19148"/>
                  </a:lnTo>
                  <a:lnTo>
                    <a:pt x="209692" y="19459"/>
                  </a:lnTo>
                  <a:lnTo>
                    <a:pt x="199218" y="18952"/>
                  </a:lnTo>
                  <a:lnTo>
                    <a:pt x="188226" y="18133"/>
                  </a:lnTo>
                  <a:lnTo>
                    <a:pt x="176588" y="17308"/>
                  </a:lnTo>
                  <a:lnTo>
                    <a:pt x="164507" y="16278"/>
                  </a:lnTo>
                  <a:lnTo>
                    <a:pt x="152401" y="14455"/>
                  </a:lnTo>
                  <a:lnTo>
                    <a:pt x="140514" y="11572"/>
                  </a:lnTo>
                  <a:lnTo>
                    <a:pt x="128753" y="7992"/>
                  </a:lnTo>
                  <a:lnTo>
                    <a:pt x="116791" y="4504"/>
                  </a:lnTo>
                  <a:lnTo>
                    <a:pt x="104464" y="1584"/>
                  </a:lnTo>
                  <a:lnTo>
                    <a:pt x="92407" y="0"/>
                  </a:lnTo>
                  <a:lnTo>
                    <a:pt x="81903" y="917"/>
                  </a:lnTo>
                  <a:lnTo>
                    <a:pt x="73545" y="4732"/>
                  </a:lnTo>
                  <a:lnTo>
                    <a:pt x="67273" y="11196"/>
                  </a:lnTo>
                  <a:lnTo>
                    <a:pt x="62741" y="19805"/>
                  </a:lnTo>
                  <a:lnTo>
                    <a:pt x="59545" y="30034"/>
                  </a:lnTo>
                  <a:lnTo>
                    <a:pt x="57328" y="41440"/>
                  </a:lnTo>
                  <a:lnTo>
                    <a:pt x="55807" y="53677"/>
                  </a:lnTo>
                  <a:lnTo>
                    <a:pt x="54773" y="66496"/>
                  </a:lnTo>
                  <a:lnTo>
                    <a:pt x="54073" y="79880"/>
                  </a:lnTo>
                  <a:lnTo>
                    <a:pt x="53601" y="94010"/>
                  </a:lnTo>
                  <a:lnTo>
                    <a:pt x="53288" y="108918"/>
                  </a:lnTo>
                  <a:lnTo>
                    <a:pt x="53249" y="124186"/>
                  </a:lnTo>
                  <a:lnTo>
                    <a:pt x="53755" y="139056"/>
                  </a:lnTo>
                  <a:lnTo>
                    <a:pt x="54908" y="153136"/>
                  </a:lnTo>
                  <a:lnTo>
                    <a:pt x="56497" y="166539"/>
                  </a:lnTo>
                  <a:lnTo>
                    <a:pt x="58103" y="179687"/>
                  </a:lnTo>
                  <a:lnTo>
                    <a:pt x="59486" y="192839"/>
                  </a:lnTo>
                  <a:lnTo>
                    <a:pt x="60926" y="205127"/>
                  </a:lnTo>
                  <a:lnTo>
                    <a:pt x="63753" y="214591"/>
                  </a:lnTo>
                  <a:lnTo>
                    <a:pt x="68692" y="220131"/>
                  </a:lnTo>
                  <a:lnTo>
                    <a:pt x="74912" y="221879"/>
                  </a:lnTo>
                  <a:lnTo>
                    <a:pt x="82104" y="220763"/>
                  </a:lnTo>
                  <a:lnTo>
                    <a:pt x="90302" y="217839"/>
                  </a:lnTo>
                  <a:lnTo>
                    <a:pt x="99662" y="214070"/>
                  </a:lnTo>
                  <a:lnTo>
                    <a:pt x="110158" y="210036"/>
                  </a:lnTo>
                  <a:lnTo>
                    <a:pt x="121617" y="206162"/>
                  </a:lnTo>
                  <a:lnTo>
                    <a:pt x="133827" y="202850"/>
                  </a:lnTo>
                  <a:lnTo>
                    <a:pt x="146588" y="200251"/>
                  </a:lnTo>
                  <a:lnTo>
                    <a:pt x="159578" y="198486"/>
                  </a:lnTo>
                  <a:lnTo>
                    <a:pt x="172371" y="197741"/>
                  </a:lnTo>
                  <a:lnTo>
                    <a:pt x="184751" y="198015"/>
                  </a:lnTo>
                  <a:lnTo>
                    <a:pt x="196691" y="199163"/>
                  </a:lnTo>
                  <a:lnTo>
                    <a:pt x="208250" y="200996"/>
                  </a:lnTo>
                  <a:lnTo>
                    <a:pt x="219509" y="203341"/>
                  </a:lnTo>
                  <a:lnTo>
                    <a:pt x="230546" y="206219"/>
                  </a:lnTo>
                  <a:lnTo>
                    <a:pt x="241424" y="209828"/>
                  </a:lnTo>
                  <a:lnTo>
                    <a:pt x="252187" y="214218"/>
                  </a:lnTo>
                  <a:lnTo>
                    <a:pt x="262704" y="219303"/>
                  </a:lnTo>
                  <a:lnTo>
                    <a:pt x="272693" y="224940"/>
                  </a:lnTo>
                  <a:lnTo>
                    <a:pt x="282042" y="230992"/>
                  </a:lnTo>
                  <a:lnTo>
                    <a:pt x="290794" y="237344"/>
                  </a:lnTo>
                  <a:lnTo>
                    <a:pt x="299059" y="243907"/>
                  </a:lnTo>
                  <a:lnTo>
                    <a:pt x="306954" y="250626"/>
                  </a:lnTo>
                  <a:lnTo>
                    <a:pt x="314578" y="257782"/>
                  </a:lnTo>
                  <a:lnTo>
                    <a:pt x="322012" y="265957"/>
                  </a:lnTo>
                  <a:lnTo>
                    <a:pt x="329304" y="275388"/>
                  </a:lnTo>
                  <a:lnTo>
                    <a:pt x="336168" y="285995"/>
                  </a:lnTo>
                  <a:lnTo>
                    <a:pt x="342019" y="297565"/>
                  </a:lnTo>
                  <a:lnTo>
                    <a:pt x="346613" y="309863"/>
                  </a:lnTo>
                  <a:lnTo>
                    <a:pt x="349866" y="322527"/>
                  </a:lnTo>
                  <a:lnTo>
                    <a:pt x="351682" y="335094"/>
                  </a:lnTo>
                  <a:lnTo>
                    <a:pt x="352157" y="347319"/>
                  </a:lnTo>
                  <a:lnTo>
                    <a:pt x="351359" y="359154"/>
                  </a:lnTo>
                  <a:lnTo>
                    <a:pt x="349235" y="370640"/>
                  </a:lnTo>
                  <a:lnTo>
                    <a:pt x="345885" y="381847"/>
                  </a:lnTo>
                  <a:lnTo>
                    <a:pt x="341518" y="392679"/>
                  </a:lnTo>
                  <a:lnTo>
                    <a:pt x="336372" y="402887"/>
                  </a:lnTo>
                  <a:lnTo>
                    <a:pt x="330643" y="412382"/>
                  </a:lnTo>
                  <a:lnTo>
                    <a:pt x="324171" y="421065"/>
                  </a:lnTo>
                  <a:lnTo>
                    <a:pt x="316462" y="428751"/>
                  </a:lnTo>
                  <a:lnTo>
                    <a:pt x="307348" y="435439"/>
                  </a:lnTo>
                  <a:lnTo>
                    <a:pt x="296955" y="441270"/>
                  </a:lnTo>
                  <a:lnTo>
                    <a:pt x="285529" y="446428"/>
                  </a:lnTo>
                  <a:lnTo>
                    <a:pt x="273322" y="451083"/>
                  </a:lnTo>
                  <a:lnTo>
                    <a:pt x="260550" y="455211"/>
                  </a:lnTo>
                  <a:lnTo>
                    <a:pt x="247378" y="458612"/>
                  </a:lnTo>
                  <a:lnTo>
                    <a:pt x="233929" y="461234"/>
                  </a:lnTo>
                  <a:lnTo>
                    <a:pt x="220288" y="463165"/>
                  </a:lnTo>
                  <a:lnTo>
                    <a:pt x="206518" y="464544"/>
                  </a:lnTo>
                  <a:lnTo>
                    <a:pt x="192655" y="465509"/>
                  </a:lnTo>
                  <a:lnTo>
                    <a:pt x="178564" y="466175"/>
                  </a:lnTo>
                  <a:lnTo>
                    <a:pt x="163959" y="466629"/>
                  </a:lnTo>
                  <a:lnTo>
                    <a:pt x="148726" y="466933"/>
                  </a:lnTo>
                  <a:lnTo>
                    <a:pt x="133071" y="466969"/>
                  </a:lnTo>
                  <a:lnTo>
                    <a:pt x="117409" y="466461"/>
                  </a:lnTo>
                  <a:lnTo>
                    <a:pt x="101984" y="465307"/>
                  </a:lnTo>
                  <a:lnTo>
                    <a:pt x="86864" y="463717"/>
                  </a:lnTo>
                  <a:lnTo>
                    <a:pt x="72025" y="462111"/>
                  </a:lnTo>
                  <a:lnTo>
                    <a:pt x="57432" y="460737"/>
                  </a:lnTo>
                  <a:lnTo>
                    <a:pt x="43634" y="459660"/>
                  </a:lnTo>
                  <a:lnTo>
                    <a:pt x="30413" y="458747"/>
                  </a:lnTo>
                  <a:lnTo>
                    <a:pt x="16606" y="457920"/>
                  </a:lnTo>
                  <a:lnTo>
                    <a:pt x="0" y="457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22792" y="1745234"/>
              <a:ext cx="322998" cy="347136"/>
            </a:xfrm>
            <a:custGeom>
              <a:avLst/>
              <a:gdLst/>
              <a:ahLst/>
              <a:cxnLst/>
              <a:rect l="0" t="0" r="0" b="0"/>
              <a:pathLst>
                <a:path w="322998" h="347136">
                  <a:moveTo>
                    <a:pt x="114244" y="34082"/>
                  </a:moveTo>
                  <a:lnTo>
                    <a:pt x="102576" y="37150"/>
                  </a:lnTo>
                  <a:lnTo>
                    <a:pt x="92087" y="41212"/>
                  </a:lnTo>
                  <a:lnTo>
                    <a:pt x="81790" y="46700"/>
                  </a:lnTo>
                  <a:lnTo>
                    <a:pt x="71661" y="53287"/>
                  </a:lnTo>
                  <a:lnTo>
                    <a:pt x="61966" y="60437"/>
                  </a:lnTo>
                  <a:lnTo>
                    <a:pt x="52834" y="67785"/>
                  </a:lnTo>
                  <a:lnTo>
                    <a:pt x="44404" y="75318"/>
                  </a:lnTo>
                  <a:lnTo>
                    <a:pt x="36891" y="83275"/>
                  </a:lnTo>
                  <a:lnTo>
                    <a:pt x="30321" y="91776"/>
                  </a:lnTo>
                  <a:lnTo>
                    <a:pt x="24569" y="100959"/>
                  </a:lnTo>
                  <a:lnTo>
                    <a:pt x="19465" y="111041"/>
                  </a:lnTo>
                  <a:lnTo>
                    <a:pt x="14846" y="122051"/>
                  </a:lnTo>
                  <a:lnTo>
                    <a:pt x="10742" y="133871"/>
                  </a:lnTo>
                  <a:lnTo>
                    <a:pt x="7358" y="146329"/>
                  </a:lnTo>
                  <a:lnTo>
                    <a:pt x="4746" y="159270"/>
                  </a:lnTo>
                  <a:lnTo>
                    <a:pt x="2823" y="172721"/>
                  </a:lnTo>
                  <a:lnTo>
                    <a:pt x="1448" y="186888"/>
                  </a:lnTo>
                  <a:lnTo>
                    <a:pt x="491" y="201819"/>
                  </a:lnTo>
                  <a:lnTo>
                    <a:pt x="0" y="217099"/>
                  </a:lnTo>
                  <a:lnTo>
                    <a:pt x="195" y="231978"/>
                  </a:lnTo>
                  <a:lnTo>
                    <a:pt x="1150" y="246058"/>
                  </a:lnTo>
                  <a:lnTo>
                    <a:pt x="3113" y="259291"/>
                  </a:lnTo>
                  <a:lnTo>
                    <a:pt x="6566" y="271793"/>
                  </a:lnTo>
                  <a:lnTo>
                    <a:pt x="11630" y="283716"/>
                  </a:lnTo>
                  <a:lnTo>
                    <a:pt x="17964" y="295046"/>
                  </a:lnTo>
                  <a:lnTo>
                    <a:pt x="24971" y="305597"/>
                  </a:lnTo>
                  <a:lnTo>
                    <a:pt x="32245" y="315320"/>
                  </a:lnTo>
                  <a:lnTo>
                    <a:pt x="39906" y="323987"/>
                  </a:lnTo>
                  <a:lnTo>
                    <a:pt x="48487" y="331131"/>
                  </a:lnTo>
                  <a:lnTo>
                    <a:pt x="58222" y="336637"/>
                  </a:lnTo>
                  <a:lnTo>
                    <a:pt x="69049" y="340691"/>
                  </a:lnTo>
                  <a:lnTo>
                    <a:pt x="80773" y="343585"/>
                  </a:lnTo>
                  <a:lnTo>
                    <a:pt x="93179" y="345605"/>
                  </a:lnTo>
                  <a:lnTo>
                    <a:pt x="105916" y="346829"/>
                  </a:lnTo>
                  <a:lnTo>
                    <a:pt x="118534" y="347135"/>
                  </a:lnTo>
                  <a:lnTo>
                    <a:pt x="130797" y="346529"/>
                  </a:lnTo>
                  <a:lnTo>
                    <a:pt x="142828" y="345141"/>
                  </a:lnTo>
                  <a:lnTo>
                    <a:pt x="154978" y="343139"/>
                  </a:lnTo>
                  <a:lnTo>
                    <a:pt x="167448" y="340676"/>
                  </a:lnTo>
                  <a:lnTo>
                    <a:pt x="180112" y="337717"/>
                  </a:lnTo>
                  <a:lnTo>
                    <a:pt x="192622" y="334053"/>
                  </a:lnTo>
                  <a:lnTo>
                    <a:pt x="204776" y="329620"/>
                  </a:lnTo>
                  <a:lnTo>
                    <a:pt x="216378" y="324338"/>
                  </a:lnTo>
                  <a:lnTo>
                    <a:pt x="227170" y="318036"/>
                  </a:lnTo>
                  <a:lnTo>
                    <a:pt x="237094" y="310719"/>
                  </a:lnTo>
                  <a:lnTo>
                    <a:pt x="246248" y="302534"/>
                  </a:lnTo>
                  <a:lnTo>
                    <a:pt x="254791" y="293669"/>
                  </a:lnTo>
                  <a:lnTo>
                    <a:pt x="262876" y="284300"/>
                  </a:lnTo>
                  <a:lnTo>
                    <a:pt x="270630" y="274569"/>
                  </a:lnTo>
                  <a:lnTo>
                    <a:pt x="278151" y="264585"/>
                  </a:lnTo>
                  <a:lnTo>
                    <a:pt x="285506" y="254425"/>
                  </a:lnTo>
                  <a:lnTo>
                    <a:pt x="292582" y="244146"/>
                  </a:lnTo>
                  <a:lnTo>
                    <a:pt x="299108" y="233784"/>
                  </a:lnTo>
                  <a:lnTo>
                    <a:pt x="304973" y="223363"/>
                  </a:lnTo>
                  <a:lnTo>
                    <a:pt x="310063" y="212737"/>
                  </a:lnTo>
                  <a:lnTo>
                    <a:pt x="314184" y="201611"/>
                  </a:lnTo>
                  <a:lnTo>
                    <a:pt x="317325" y="189858"/>
                  </a:lnTo>
                  <a:lnTo>
                    <a:pt x="319621" y="177354"/>
                  </a:lnTo>
                  <a:lnTo>
                    <a:pt x="321253" y="163895"/>
                  </a:lnTo>
                  <a:lnTo>
                    <a:pt x="322386" y="149477"/>
                  </a:lnTo>
                  <a:lnTo>
                    <a:pt x="322997" y="134557"/>
                  </a:lnTo>
                  <a:lnTo>
                    <a:pt x="322883" y="119928"/>
                  </a:lnTo>
                  <a:lnTo>
                    <a:pt x="321988" y="106019"/>
                  </a:lnTo>
                  <a:lnTo>
                    <a:pt x="320234" y="92902"/>
                  </a:lnTo>
                  <a:lnTo>
                    <a:pt x="317454" y="80480"/>
                  </a:lnTo>
                  <a:lnTo>
                    <a:pt x="313650" y="68614"/>
                  </a:lnTo>
                  <a:lnTo>
                    <a:pt x="308808" y="57492"/>
                  </a:lnTo>
                  <a:lnTo>
                    <a:pt x="302808" y="47614"/>
                  </a:lnTo>
                  <a:lnTo>
                    <a:pt x="295697" y="39151"/>
                  </a:lnTo>
                  <a:lnTo>
                    <a:pt x="287653" y="31974"/>
                  </a:lnTo>
                  <a:lnTo>
                    <a:pt x="278882" y="25837"/>
                  </a:lnTo>
                  <a:lnTo>
                    <a:pt x="269577" y="20485"/>
                  </a:lnTo>
                  <a:lnTo>
                    <a:pt x="259889" y="15702"/>
                  </a:lnTo>
                  <a:lnTo>
                    <a:pt x="249933" y="11322"/>
                  </a:lnTo>
                  <a:lnTo>
                    <a:pt x="239792" y="7230"/>
                  </a:lnTo>
                  <a:lnTo>
                    <a:pt x="229525" y="3666"/>
                  </a:lnTo>
                  <a:lnTo>
                    <a:pt x="219173" y="1184"/>
                  </a:lnTo>
                  <a:lnTo>
                    <a:pt x="208762" y="0"/>
                  </a:lnTo>
                  <a:lnTo>
                    <a:pt x="198313" y="21"/>
                  </a:lnTo>
                  <a:lnTo>
                    <a:pt x="187837" y="1023"/>
                  </a:lnTo>
                  <a:lnTo>
                    <a:pt x="177344" y="2776"/>
                  </a:lnTo>
                  <a:lnTo>
                    <a:pt x="166839" y="5240"/>
                  </a:lnTo>
                  <a:lnTo>
                    <a:pt x="156326" y="8563"/>
                  </a:lnTo>
                  <a:lnTo>
                    <a:pt x="145813" y="12759"/>
                  </a:lnTo>
                  <a:lnTo>
                    <a:pt x="135464" y="17711"/>
                  </a:lnTo>
                  <a:lnTo>
                    <a:pt x="125589" y="23259"/>
                  </a:lnTo>
                  <a:lnTo>
                    <a:pt x="116317" y="29247"/>
                  </a:lnTo>
                  <a:lnTo>
                    <a:pt x="107530" y="35437"/>
                  </a:lnTo>
                  <a:lnTo>
                    <a:pt x="97880" y="42228"/>
                  </a:lnTo>
                  <a:lnTo>
                    <a:pt x="84286" y="51330"/>
                  </a:lnTo>
                  <a:lnTo>
                    <a:pt x="61601" y="65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77172" y="1794445"/>
              <a:ext cx="225550" cy="225146"/>
            </a:xfrm>
            <a:custGeom>
              <a:avLst/>
              <a:gdLst/>
              <a:ahLst/>
              <a:cxnLst/>
              <a:rect l="0" t="0" r="0" b="0"/>
              <a:pathLst>
                <a:path w="225550" h="225146">
                  <a:moveTo>
                    <a:pt x="165273" y="16456"/>
                  </a:moveTo>
                  <a:lnTo>
                    <a:pt x="156338" y="10723"/>
                  </a:lnTo>
                  <a:lnTo>
                    <a:pt x="146711" y="6439"/>
                  </a:lnTo>
                  <a:lnTo>
                    <a:pt x="135423" y="3237"/>
                  </a:lnTo>
                  <a:lnTo>
                    <a:pt x="122756" y="1049"/>
                  </a:lnTo>
                  <a:lnTo>
                    <a:pt x="109276" y="0"/>
                  </a:lnTo>
                  <a:lnTo>
                    <a:pt x="95409" y="63"/>
                  </a:lnTo>
                  <a:lnTo>
                    <a:pt x="81546" y="1232"/>
                  </a:lnTo>
                  <a:lnTo>
                    <a:pt x="68103" y="3609"/>
                  </a:lnTo>
                  <a:lnTo>
                    <a:pt x="55260" y="7131"/>
                  </a:lnTo>
                  <a:lnTo>
                    <a:pt x="43164" y="11614"/>
                  </a:lnTo>
                  <a:lnTo>
                    <a:pt x="32027" y="16838"/>
                  </a:lnTo>
                  <a:lnTo>
                    <a:pt x="21880" y="22615"/>
                  </a:lnTo>
                  <a:lnTo>
                    <a:pt x="13081" y="28949"/>
                  </a:lnTo>
                  <a:lnTo>
                    <a:pt x="6372" y="36033"/>
                  </a:lnTo>
                  <a:lnTo>
                    <a:pt x="1982" y="43901"/>
                  </a:lnTo>
                  <a:lnTo>
                    <a:pt x="0" y="52133"/>
                  </a:lnTo>
                  <a:lnTo>
                    <a:pt x="631" y="59973"/>
                  </a:lnTo>
                  <a:lnTo>
                    <a:pt x="3728" y="67021"/>
                  </a:lnTo>
                  <a:lnTo>
                    <a:pt x="9043" y="73227"/>
                  </a:lnTo>
                  <a:lnTo>
                    <a:pt x="16414" y="78704"/>
                  </a:lnTo>
                  <a:lnTo>
                    <a:pt x="25552" y="83608"/>
                  </a:lnTo>
                  <a:lnTo>
                    <a:pt x="36091" y="88090"/>
                  </a:lnTo>
                  <a:lnTo>
                    <a:pt x="47680" y="92268"/>
                  </a:lnTo>
                  <a:lnTo>
                    <a:pt x="60027" y="96229"/>
                  </a:lnTo>
                  <a:lnTo>
                    <a:pt x="72910" y="99875"/>
                  </a:lnTo>
                  <a:lnTo>
                    <a:pt x="86164" y="102944"/>
                  </a:lnTo>
                  <a:lnTo>
                    <a:pt x="99668" y="105345"/>
                  </a:lnTo>
                  <a:lnTo>
                    <a:pt x="113176" y="107296"/>
                  </a:lnTo>
                  <a:lnTo>
                    <a:pt x="126327" y="109220"/>
                  </a:lnTo>
                  <a:lnTo>
                    <a:pt x="138951" y="111374"/>
                  </a:lnTo>
                  <a:lnTo>
                    <a:pt x="151056" y="113991"/>
                  </a:lnTo>
                  <a:lnTo>
                    <a:pt x="162726" y="117360"/>
                  </a:lnTo>
                  <a:lnTo>
                    <a:pt x="174055" y="121557"/>
                  </a:lnTo>
                  <a:lnTo>
                    <a:pt x="184970" y="126495"/>
                  </a:lnTo>
                  <a:lnTo>
                    <a:pt x="195234" y="132027"/>
                  </a:lnTo>
                  <a:lnTo>
                    <a:pt x="204757" y="138010"/>
                  </a:lnTo>
                  <a:lnTo>
                    <a:pt x="213118" y="144484"/>
                  </a:lnTo>
                  <a:lnTo>
                    <a:pt x="219524" y="151660"/>
                  </a:lnTo>
                  <a:lnTo>
                    <a:pt x="223708" y="159594"/>
                  </a:lnTo>
                  <a:lnTo>
                    <a:pt x="225549" y="168041"/>
                  </a:lnTo>
                  <a:lnTo>
                    <a:pt x="224823" y="176556"/>
                  </a:lnTo>
                  <a:lnTo>
                    <a:pt x="221667" y="184872"/>
                  </a:lnTo>
                  <a:lnTo>
                    <a:pt x="216482" y="192743"/>
                  </a:lnTo>
                  <a:lnTo>
                    <a:pt x="209731" y="199876"/>
                  </a:lnTo>
                  <a:lnTo>
                    <a:pt x="201823" y="206185"/>
                  </a:lnTo>
                  <a:lnTo>
                    <a:pt x="192924" y="211590"/>
                  </a:lnTo>
                  <a:lnTo>
                    <a:pt x="182974" y="215930"/>
                  </a:lnTo>
                  <a:lnTo>
                    <a:pt x="172024" y="219222"/>
                  </a:lnTo>
                  <a:lnTo>
                    <a:pt x="160230" y="221621"/>
                  </a:lnTo>
                  <a:lnTo>
                    <a:pt x="147782" y="223322"/>
                  </a:lnTo>
                  <a:lnTo>
                    <a:pt x="134854" y="224503"/>
                  </a:lnTo>
                  <a:lnTo>
                    <a:pt x="121749" y="225145"/>
                  </a:lnTo>
                  <a:lnTo>
                    <a:pt x="108878" y="225053"/>
                  </a:lnTo>
                  <a:lnTo>
                    <a:pt x="96439" y="224181"/>
                  </a:lnTo>
                  <a:lnTo>
                    <a:pt x="84291" y="222782"/>
                  </a:lnTo>
                  <a:lnTo>
                    <a:pt x="72060" y="221305"/>
                  </a:lnTo>
                  <a:lnTo>
                    <a:pt x="59550" y="220017"/>
                  </a:lnTo>
                  <a:lnTo>
                    <a:pt x="47322" y="218998"/>
                  </a:lnTo>
                  <a:lnTo>
                    <a:pt x="35406" y="218130"/>
                  </a:lnTo>
                  <a:lnTo>
                    <a:pt x="22752" y="217340"/>
                  </a:lnTo>
                  <a:lnTo>
                    <a:pt x="7346" y="216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17129" y="1558217"/>
              <a:ext cx="35887" cy="452727"/>
            </a:xfrm>
            <a:custGeom>
              <a:avLst/>
              <a:gdLst/>
              <a:ahLst/>
              <a:cxnLst/>
              <a:rect l="0" t="0" r="0" b="0"/>
              <a:pathLst>
                <a:path w="35887" h="452727">
                  <a:moveTo>
                    <a:pt x="14829" y="0"/>
                  </a:moveTo>
                  <a:lnTo>
                    <a:pt x="11962" y="8868"/>
                  </a:lnTo>
                  <a:lnTo>
                    <a:pt x="9820" y="17855"/>
                  </a:lnTo>
                  <a:lnTo>
                    <a:pt x="8213" y="27846"/>
                  </a:lnTo>
                  <a:lnTo>
                    <a:pt x="6859" y="38654"/>
                  </a:lnTo>
                  <a:lnTo>
                    <a:pt x="5363" y="49817"/>
                  </a:lnTo>
                  <a:lnTo>
                    <a:pt x="3521" y="61032"/>
                  </a:lnTo>
                  <a:lnTo>
                    <a:pt x="1627" y="72489"/>
                  </a:lnTo>
                  <a:lnTo>
                    <a:pt x="343" y="84770"/>
                  </a:lnTo>
                  <a:lnTo>
                    <a:pt x="0" y="98147"/>
                  </a:lnTo>
                  <a:lnTo>
                    <a:pt x="601" y="112741"/>
                  </a:lnTo>
                  <a:lnTo>
                    <a:pt x="2002" y="128680"/>
                  </a:lnTo>
                  <a:lnTo>
                    <a:pt x="4016" y="145881"/>
                  </a:lnTo>
                  <a:lnTo>
                    <a:pt x="6317" y="163806"/>
                  </a:lnTo>
                  <a:lnTo>
                    <a:pt x="8467" y="181597"/>
                  </a:lnTo>
                  <a:lnTo>
                    <a:pt x="10243" y="198785"/>
                  </a:lnTo>
                  <a:lnTo>
                    <a:pt x="11772" y="215424"/>
                  </a:lnTo>
                  <a:lnTo>
                    <a:pt x="13413" y="231897"/>
                  </a:lnTo>
                  <a:lnTo>
                    <a:pt x="15366" y="248463"/>
                  </a:lnTo>
                  <a:lnTo>
                    <a:pt x="17510" y="265217"/>
                  </a:lnTo>
                  <a:lnTo>
                    <a:pt x="19497" y="282165"/>
                  </a:lnTo>
                  <a:lnTo>
                    <a:pt x="21135" y="299274"/>
                  </a:lnTo>
                  <a:lnTo>
                    <a:pt x="22557" y="316342"/>
                  </a:lnTo>
                  <a:lnTo>
                    <a:pt x="24119" y="333028"/>
                  </a:lnTo>
                  <a:lnTo>
                    <a:pt x="26017" y="349176"/>
                  </a:lnTo>
                  <a:lnTo>
                    <a:pt x="28122" y="364798"/>
                  </a:lnTo>
                  <a:lnTo>
                    <a:pt x="30082" y="379982"/>
                  </a:lnTo>
                  <a:lnTo>
                    <a:pt x="31697" y="394809"/>
                  </a:lnTo>
                  <a:lnTo>
                    <a:pt x="32936" y="408767"/>
                  </a:lnTo>
                  <a:lnTo>
                    <a:pt x="33977" y="422113"/>
                  </a:lnTo>
                  <a:lnTo>
                    <a:pt x="34908" y="436022"/>
                  </a:lnTo>
                  <a:lnTo>
                    <a:pt x="35886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05616" y="1716145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72534" y="67"/>
                  </a:lnTo>
                  <a:lnTo>
                    <a:pt x="261406" y="707"/>
                  </a:lnTo>
                  <a:lnTo>
                    <a:pt x="249807" y="2003"/>
                  </a:lnTo>
                  <a:lnTo>
                    <a:pt x="237646" y="3863"/>
                  </a:lnTo>
                  <a:lnTo>
                    <a:pt x="224986" y="6180"/>
                  </a:lnTo>
                  <a:lnTo>
                    <a:pt x="211930" y="8846"/>
                  </a:lnTo>
                  <a:lnTo>
                    <a:pt x="198578" y="11770"/>
                  </a:lnTo>
                  <a:lnTo>
                    <a:pt x="185013" y="14877"/>
                  </a:lnTo>
                  <a:lnTo>
                    <a:pt x="171298" y="18108"/>
                  </a:lnTo>
                  <a:lnTo>
                    <a:pt x="157479" y="21259"/>
                  </a:lnTo>
                  <a:lnTo>
                    <a:pt x="143588" y="23995"/>
                  </a:lnTo>
                  <a:lnTo>
                    <a:pt x="129654" y="26172"/>
                  </a:lnTo>
                  <a:lnTo>
                    <a:pt x="115856" y="27972"/>
                  </a:lnTo>
                  <a:lnTo>
                    <a:pt x="102511" y="29795"/>
                  </a:lnTo>
                  <a:lnTo>
                    <a:pt x="89756" y="31877"/>
                  </a:lnTo>
                  <a:lnTo>
                    <a:pt x="77564" y="34277"/>
                  </a:lnTo>
                  <a:lnTo>
                    <a:pt x="65836" y="36967"/>
                  </a:lnTo>
                  <a:lnTo>
                    <a:pt x="54472" y="39891"/>
                  </a:lnTo>
                  <a:lnTo>
                    <a:pt x="43637" y="43031"/>
                  </a:lnTo>
                  <a:lnTo>
                    <a:pt x="32596" y="46829"/>
                  </a:lnTo>
                  <a:lnTo>
                    <a:pt x="19257" y="5273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70574" y="1771327"/>
              <a:ext cx="240411" cy="225904"/>
            </a:xfrm>
            <a:custGeom>
              <a:avLst/>
              <a:gdLst/>
              <a:ahLst/>
              <a:cxnLst/>
              <a:rect l="0" t="0" r="0" b="0"/>
              <a:pathLst>
                <a:path w="240411" h="225904">
                  <a:moveTo>
                    <a:pt x="135125" y="81688"/>
                  </a:moveTo>
                  <a:lnTo>
                    <a:pt x="132124" y="70020"/>
                  </a:lnTo>
                  <a:lnTo>
                    <a:pt x="128702" y="59531"/>
                  </a:lnTo>
                  <a:lnTo>
                    <a:pt x="124501" y="49234"/>
                  </a:lnTo>
                  <a:lnTo>
                    <a:pt x="119428" y="39105"/>
                  </a:lnTo>
                  <a:lnTo>
                    <a:pt x="113299" y="29410"/>
                  </a:lnTo>
                  <a:lnTo>
                    <a:pt x="106115" y="20288"/>
                  </a:lnTo>
                  <a:lnTo>
                    <a:pt x="98027" y="12203"/>
                  </a:lnTo>
                  <a:lnTo>
                    <a:pt x="89233" y="5987"/>
                  </a:lnTo>
                  <a:lnTo>
                    <a:pt x="79917" y="1927"/>
                  </a:lnTo>
                  <a:lnTo>
                    <a:pt x="70393" y="0"/>
                  </a:lnTo>
                  <a:lnTo>
                    <a:pt x="61080" y="136"/>
                  </a:lnTo>
                  <a:lnTo>
                    <a:pt x="52194" y="2083"/>
                  </a:lnTo>
                  <a:lnTo>
                    <a:pt x="43923" y="5642"/>
                  </a:lnTo>
                  <a:lnTo>
                    <a:pt x="36513" y="10762"/>
                  </a:lnTo>
                  <a:lnTo>
                    <a:pt x="30011" y="17275"/>
                  </a:lnTo>
                  <a:lnTo>
                    <a:pt x="24305" y="24917"/>
                  </a:lnTo>
                  <a:lnTo>
                    <a:pt x="19230" y="33415"/>
                  </a:lnTo>
                  <a:lnTo>
                    <a:pt x="14631" y="42547"/>
                  </a:lnTo>
                  <a:lnTo>
                    <a:pt x="10540" y="52458"/>
                  </a:lnTo>
                  <a:lnTo>
                    <a:pt x="7164" y="63629"/>
                  </a:lnTo>
                  <a:lnTo>
                    <a:pt x="4559" y="76221"/>
                  </a:lnTo>
                  <a:lnTo>
                    <a:pt x="2639" y="90102"/>
                  </a:lnTo>
                  <a:lnTo>
                    <a:pt x="1268" y="105023"/>
                  </a:lnTo>
                  <a:lnTo>
                    <a:pt x="317" y="120721"/>
                  </a:lnTo>
                  <a:lnTo>
                    <a:pt x="0" y="136650"/>
                  </a:lnTo>
                  <a:lnTo>
                    <a:pt x="844" y="152031"/>
                  </a:lnTo>
                  <a:lnTo>
                    <a:pt x="3043" y="166477"/>
                  </a:lnTo>
                  <a:lnTo>
                    <a:pt x="6487" y="179801"/>
                  </a:lnTo>
                  <a:lnTo>
                    <a:pt x="10940" y="191838"/>
                  </a:lnTo>
                  <a:lnTo>
                    <a:pt x="16163" y="202626"/>
                  </a:lnTo>
                  <a:lnTo>
                    <a:pt x="22109" y="211872"/>
                  </a:lnTo>
                  <a:lnTo>
                    <a:pt x="28924" y="218888"/>
                  </a:lnTo>
                  <a:lnTo>
                    <a:pt x="36618" y="223493"/>
                  </a:lnTo>
                  <a:lnTo>
                    <a:pt x="45071" y="225790"/>
                  </a:lnTo>
                  <a:lnTo>
                    <a:pt x="54123" y="225903"/>
                  </a:lnTo>
                  <a:lnTo>
                    <a:pt x="63612" y="224124"/>
                  </a:lnTo>
                  <a:lnTo>
                    <a:pt x="73085" y="220678"/>
                  </a:lnTo>
                  <a:lnTo>
                    <a:pt x="81832" y="215633"/>
                  </a:lnTo>
                  <a:lnTo>
                    <a:pt x="89521" y="209166"/>
                  </a:lnTo>
                  <a:lnTo>
                    <a:pt x="96004" y="201385"/>
                  </a:lnTo>
                  <a:lnTo>
                    <a:pt x="101142" y="192261"/>
                  </a:lnTo>
                  <a:lnTo>
                    <a:pt x="105010" y="181905"/>
                  </a:lnTo>
                  <a:lnTo>
                    <a:pt x="107982" y="170696"/>
                  </a:lnTo>
                  <a:lnTo>
                    <a:pt x="110609" y="159181"/>
                  </a:lnTo>
                  <a:lnTo>
                    <a:pt x="113232" y="147692"/>
                  </a:lnTo>
                  <a:lnTo>
                    <a:pt x="115828" y="136199"/>
                  </a:lnTo>
                  <a:lnTo>
                    <a:pt x="118119" y="124417"/>
                  </a:lnTo>
                  <a:lnTo>
                    <a:pt x="119964" y="112290"/>
                  </a:lnTo>
                  <a:lnTo>
                    <a:pt x="121638" y="103207"/>
                  </a:lnTo>
                  <a:lnTo>
                    <a:pt x="123507" y="101076"/>
                  </a:lnTo>
                  <a:lnTo>
                    <a:pt x="125566" y="104049"/>
                  </a:lnTo>
                  <a:lnTo>
                    <a:pt x="128035" y="109902"/>
                  </a:lnTo>
                  <a:lnTo>
                    <a:pt x="131248" y="117059"/>
                  </a:lnTo>
                  <a:lnTo>
                    <a:pt x="135314" y="124654"/>
                  </a:lnTo>
                  <a:lnTo>
                    <a:pt x="140318" y="132137"/>
                  </a:lnTo>
                  <a:lnTo>
                    <a:pt x="146420" y="139058"/>
                  </a:lnTo>
                  <a:lnTo>
                    <a:pt x="153599" y="145248"/>
                  </a:lnTo>
                  <a:lnTo>
                    <a:pt x="161858" y="150584"/>
                  </a:lnTo>
                  <a:lnTo>
                    <a:pt x="171303" y="154884"/>
                  </a:lnTo>
                  <a:lnTo>
                    <a:pt x="181865" y="158148"/>
                  </a:lnTo>
                  <a:lnTo>
                    <a:pt x="192945" y="160335"/>
                  </a:lnTo>
                  <a:lnTo>
                    <a:pt x="204691" y="161388"/>
                  </a:lnTo>
                  <a:lnTo>
                    <a:pt x="219253" y="160283"/>
                  </a:lnTo>
                  <a:lnTo>
                    <a:pt x="240410" y="155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95212" y="1537160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4" y="90429"/>
                  </a:lnTo>
                  <a:lnTo>
                    <a:pt x="3727" y="107292"/>
                  </a:lnTo>
                  <a:lnTo>
                    <a:pt x="5375" y="124897"/>
                  </a:lnTo>
                  <a:lnTo>
                    <a:pt x="6783" y="143280"/>
                  </a:lnTo>
                  <a:lnTo>
                    <a:pt x="8048" y="161861"/>
                  </a:lnTo>
                  <a:lnTo>
                    <a:pt x="9505" y="179575"/>
                  </a:lnTo>
                  <a:lnTo>
                    <a:pt x="11331" y="195909"/>
                  </a:lnTo>
                  <a:lnTo>
                    <a:pt x="13389" y="211333"/>
                  </a:lnTo>
                  <a:lnTo>
                    <a:pt x="15316" y="226984"/>
                  </a:lnTo>
                  <a:lnTo>
                    <a:pt x="16915" y="243506"/>
                  </a:lnTo>
                  <a:lnTo>
                    <a:pt x="18310" y="260555"/>
                  </a:lnTo>
                  <a:lnTo>
                    <a:pt x="19854" y="277101"/>
                  </a:lnTo>
                  <a:lnTo>
                    <a:pt x="21740" y="292578"/>
                  </a:lnTo>
                  <a:lnTo>
                    <a:pt x="23837" y="307225"/>
                  </a:lnTo>
                  <a:lnTo>
                    <a:pt x="25792" y="321808"/>
                  </a:lnTo>
                  <a:lnTo>
                    <a:pt x="27403" y="336788"/>
                  </a:lnTo>
                  <a:lnTo>
                    <a:pt x="28640" y="351928"/>
                  </a:lnTo>
                  <a:lnTo>
                    <a:pt x="29680" y="368149"/>
                  </a:lnTo>
                  <a:lnTo>
                    <a:pt x="30609" y="389119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00455" y="1705616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219892" y="2934"/>
                  </a:lnTo>
                  <a:lnTo>
                    <a:pt x="208764" y="5716"/>
                  </a:lnTo>
                  <a:lnTo>
                    <a:pt x="197165" y="8616"/>
                  </a:lnTo>
                  <a:lnTo>
                    <a:pt x="185004" y="11656"/>
                  </a:lnTo>
                  <a:lnTo>
                    <a:pt x="172344" y="14821"/>
                  </a:lnTo>
                  <a:lnTo>
                    <a:pt x="159288" y="18085"/>
                  </a:lnTo>
                  <a:lnTo>
                    <a:pt x="145936" y="21423"/>
                  </a:lnTo>
                  <a:lnTo>
                    <a:pt x="132371" y="24814"/>
                  </a:lnTo>
                  <a:lnTo>
                    <a:pt x="118656" y="28247"/>
                  </a:lnTo>
                  <a:lnTo>
                    <a:pt x="104837" y="31875"/>
                  </a:lnTo>
                  <a:lnTo>
                    <a:pt x="90946" y="35996"/>
                  </a:lnTo>
                  <a:lnTo>
                    <a:pt x="77017" y="40729"/>
                  </a:lnTo>
                  <a:lnTo>
                    <a:pt x="63285" y="45925"/>
                  </a:lnTo>
                  <a:lnTo>
                    <a:pt x="48634" y="51865"/>
                  </a:lnTo>
                  <a:lnTo>
                    <a:pt x="29543" y="6019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58383" y="1766958"/>
              <a:ext cx="229432" cy="181045"/>
            </a:xfrm>
            <a:custGeom>
              <a:avLst/>
              <a:gdLst/>
              <a:ahLst/>
              <a:cxnLst/>
              <a:rect l="0" t="0" r="0" b="0"/>
              <a:pathLst>
                <a:path w="229432" h="181045">
                  <a:moveTo>
                    <a:pt x="0" y="86057"/>
                  </a:moveTo>
                  <a:lnTo>
                    <a:pt x="8935" y="88991"/>
                  </a:lnTo>
                  <a:lnTo>
                    <a:pt x="18563" y="91773"/>
                  </a:lnTo>
                  <a:lnTo>
                    <a:pt x="29850" y="94668"/>
                  </a:lnTo>
                  <a:lnTo>
                    <a:pt x="42517" y="97535"/>
                  </a:lnTo>
                  <a:lnTo>
                    <a:pt x="55997" y="100052"/>
                  </a:lnTo>
                  <a:lnTo>
                    <a:pt x="69869" y="102063"/>
                  </a:lnTo>
                  <a:lnTo>
                    <a:pt x="83904" y="103576"/>
                  </a:lnTo>
                  <a:lnTo>
                    <a:pt x="97996" y="104670"/>
                  </a:lnTo>
                  <a:lnTo>
                    <a:pt x="112097" y="105438"/>
                  </a:lnTo>
                  <a:lnTo>
                    <a:pt x="126191" y="105802"/>
                  </a:lnTo>
                  <a:lnTo>
                    <a:pt x="140273" y="105522"/>
                  </a:lnTo>
                  <a:lnTo>
                    <a:pt x="154334" y="104515"/>
                  </a:lnTo>
                  <a:lnTo>
                    <a:pt x="168050" y="102686"/>
                  </a:lnTo>
                  <a:lnTo>
                    <a:pt x="180808" y="99855"/>
                  </a:lnTo>
                  <a:lnTo>
                    <a:pt x="192346" y="96018"/>
                  </a:lnTo>
                  <a:lnTo>
                    <a:pt x="202568" y="91153"/>
                  </a:lnTo>
                  <a:lnTo>
                    <a:pt x="211369" y="85138"/>
                  </a:lnTo>
                  <a:lnTo>
                    <a:pt x="218832" y="78018"/>
                  </a:lnTo>
                  <a:lnTo>
                    <a:pt x="224692" y="69966"/>
                  </a:lnTo>
                  <a:lnTo>
                    <a:pt x="228281" y="61192"/>
                  </a:lnTo>
                  <a:lnTo>
                    <a:pt x="229431" y="51892"/>
                  </a:lnTo>
                  <a:lnTo>
                    <a:pt x="228256" y="42548"/>
                  </a:lnTo>
                  <a:lnTo>
                    <a:pt x="224884" y="33887"/>
                  </a:lnTo>
                  <a:lnTo>
                    <a:pt x="219612" y="26252"/>
                  </a:lnTo>
                  <a:lnTo>
                    <a:pt x="212667" y="19636"/>
                  </a:lnTo>
                  <a:lnTo>
                    <a:pt x="204120" y="13876"/>
                  </a:lnTo>
                  <a:lnTo>
                    <a:pt x="194153" y="8786"/>
                  </a:lnTo>
                  <a:lnTo>
                    <a:pt x="183039" y="4519"/>
                  </a:lnTo>
                  <a:lnTo>
                    <a:pt x="171056" y="1549"/>
                  </a:lnTo>
                  <a:lnTo>
                    <a:pt x="158449" y="35"/>
                  </a:lnTo>
                  <a:lnTo>
                    <a:pt x="145731" y="0"/>
                  </a:lnTo>
                  <a:lnTo>
                    <a:pt x="133651" y="1497"/>
                  </a:lnTo>
                  <a:lnTo>
                    <a:pt x="122567" y="4399"/>
                  </a:lnTo>
                  <a:lnTo>
                    <a:pt x="112482" y="8619"/>
                  </a:lnTo>
                  <a:lnTo>
                    <a:pt x="103240" y="14192"/>
                  </a:lnTo>
                  <a:lnTo>
                    <a:pt x="94654" y="21012"/>
                  </a:lnTo>
                  <a:lnTo>
                    <a:pt x="86716" y="28861"/>
                  </a:lnTo>
                  <a:lnTo>
                    <a:pt x="79596" y="37500"/>
                  </a:lnTo>
                  <a:lnTo>
                    <a:pt x="73320" y="46717"/>
                  </a:lnTo>
                  <a:lnTo>
                    <a:pt x="67782" y="56345"/>
                  </a:lnTo>
                  <a:lnTo>
                    <a:pt x="62826" y="66261"/>
                  </a:lnTo>
                  <a:lnTo>
                    <a:pt x="58316" y="76375"/>
                  </a:lnTo>
                  <a:lnTo>
                    <a:pt x="54456" y="86624"/>
                  </a:lnTo>
                  <a:lnTo>
                    <a:pt x="51768" y="96965"/>
                  </a:lnTo>
                  <a:lnTo>
                    <a:pt x="50447" y="107368"/>
                  </a:lnTo>
                  <a:lnTo>
                    <a:pt x="50544" y="117812"/>
                  </a:lnTo>
                  <a:lnTo>
                    <a:pt x="52129" y="128284"/>
                  </a:lnTo>
                  <a:lnTo>
                    <a:pt x="55091" y="138766"/>
                  </a:lnTo>
                  <a:lnTo>
                    <a:pt x="59351" y="148924"/>
                  </a:lnTo>
                  <a:lnTo>
                    <a:pt x="64951" y="158139"/>
                  </a:lnTo>
                  <a:lnTo>
                    <a:pt x="71794" y="166141"/>
                  </a:lnTo>
                  <a:lnTo>
                    <a:pt x="79828" y="172665"/>
                  </a:lnTo>
                  <a:lnTo>
                    <a:pt x="89123" y="177299"/>
                  </a:lnTo>
                  <a:lnTo>
                    <a:pt x="99594" y="180005"/>
                  </a:lnTo>
                  <a:lnTo>
                    <a:pt x="110879" y="181044"/>
                  </a:lnTo>
                  <a:lnTo>
                    <a:pt x="122445" y="180769"/>
                  </a:lnTo>
                  <a:lnTo>
                    <a:pt x="133959" y="179516"/>
                  </a:lnTo>
                  <a:lnTo>
                    <a:pt x="145226" y="177523"/>
                  </a:lnTo>
                  <a:lnTo>
                    <a:pt x="157414" y="174628"/>
                  </a:lnTo>
                  <a:lnTo>
                    <a:pt x="173825" y="169466"/>
                  </a:lnTo>
                  <a:lnTo>
                    <a:pt x="200042" y="159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32124" y="1679951"/>
              <a:ext cx="223284" cy="257293"/>
            </a:xfrm>
            <a:custGeom>
              <a:avLst/>
              <a:gdLst/>
              <a:ahLst/>
              <a:cxnLst/>
              <a:rect l="0" t="0" r="0" b="0"/>
              <a:pathLst>
                <a:path w="223284" h="257293">
                  <a:moveTo>
                    <a:pt x="210570" y="4608"/>
                  </a:moveTo>
                  <a:lnTo>
                    <a:pt x="201768" y="1808"/>
                  </a:lnTo>
                  <a:lnTo>
                    <a:pt x="193422" y="306"/>
                  </a:lnTo>
                  <a:lnTo>
                    <a:pt x="184723" y="0"/>
                  </a:lnTo>
                  <a:lnTo>
                    <a:pt x="175602" y="679"/>
                  </a:lnTo>
                  <a:lnTo>
                    <a:pt x="166107" y="2147"/>
                  </a:lnTo>
                  <a:lnTo>
                    <a:pt x="156320" y="4221"/>
                  </a:lnTo>
                  <a:lnTo>
                    <a:pt x="146479" y="6903"/>
                  </a:lnTo>
                  <a:lnTo>
                    <a:pt x="136953" y="10374"/>
                  </a:lnTo>
                  <a:lnTo>
                    <a:pt x="127920" y="14669"/>
                  </a:lnTo>
                  <a:lnTo>
                    <a:pt x="119381" y="19688"/>
                  </a:lnTo>
                  <a:lnTo>
                    <a:pt x="111260" y="25281"/>
                  </a:lnTo>
                  <a:lnTo>
                    <a:pt x="103462" y="31303"/>
                  </a:lnTo>
                  <a:lnTo>
                    <a:pt x="95902" y="37635"/>
                  </a:lnTo>
                  <a:lnTo>
                    <a:pt x="88512" y="44184"/>
                  </a:lnTo>
                  <a:lnTo>
                    <a:pt x="81254" y="50889"/>
                  </a:lnTo>
                  <a:lnTo>
                    <a:pt x="74582" y="57866"/>
                  </a:lnTo>
                  <a:lnTo>
                    <a:pt x="69392" y="65388"/>
                  </a:lnTo>
                  <a:lnTo>
                    <a:pt x="66069" y="73550"/>
                  </a:lnTo>
                  <a:lnTo>
                    <a:pt x="64993" y="81811"/>
                  </a:lnTo>
                  <a:lnTo>
                    <a:pt x="66774" y="89138"/>
                  </a:lnTo>
                  <a:lnTo>
                    <a:pt x="71459" y="95029"/>
                  </a:lnTo>
                  <a:lnTo>
                    <a:pt x="78656" y="99643"/>
                  </a:lnTo>
                  <a:lnTo>
                    <a:pt x="87830" y="103512"/>
                  </a:lnTo>
                  <a:lnTo>
                    <a:pt x="98474" y="107037"/>
                  </a:lnTo>
                  <a:lnTo>
                    <a:pt x="110175" y="110272"/>
                  </a:lnTo>
                  <a:lnTo>
                    <a:pt x="122619" y="113005"/>
                  </a:lnTo>
                  <a:lnTo>
                    <a:pt x="135566" y="115157"/>
                  </a:lnTo>
                  <a:lnTo>
                    <a:pt x="148529" y="117095"/>
                  </a:lnTo>
                  <a:lnTo>
                    <a:pt x="160780" y="119538"/>
                  </a:lnTo>
                  <a:lnTo>
                    <a:pt x="171982" y="122849"/>
                  </a:lnTo>
                  <a:lnTo>
                    <a:pt x="182148" y="127057"/>
                  </a:lnTo>
                  <a:lnTo>
                    <a:pt x="191445" y="132032"/>
                  </a:lnTo>
                  <a:lnTo>
                    <a:pt x="200063" y="137612"/>
                  </a:lnTo>
                  <a:lnTo>
                    <a:pt x="207854" y="143969"/>
                  </a:lnTo>
                  <a:lnTo>
                    <a:pt x="214342" y="151593"/>
                  </a:lnTo>
                  <a:lnTo>
                    <a:pt x="219362" y="160638"/>
                  </a:lnTo>
                  <a:lnTo>
                    <a:pt x="222565" y="170643"/>
                  </a:lnTo>
                  <a:lnTo>
                    <a:pt x="223283" y="180743"/>
                  </a:lnTo>
                  <a:lnTo>
                    <a:pt x="221386" y="190414"/>
                  </a:lnTo>
                  <a:lnTo>
                    <a:pt x="217026" y="199176"/>
                  </a:lnTo>
                  <a:lnTo>
                    <a:pt x="210370" y="206449"/>
                  </a:lnTo>
                  <a:lnTo>
                    <a:pt x="201747" y="212079"/>
                  </a:lnTo>
                  <a:lnTo>
                    <a:pt x="191572" y="216400"/>
                  </a:lnTo>
                  <a:lnTo>
                    <a:pt x="180234" y="220014"/>
                  </a:lnTo>
                  <a:lnTo>
                    <a:pt x="168054" y="223344"/>
                  </a:lnTo>
                  <a:lnTo>
                    <a:pt x="155116" y="226602"/>
                  </a:lnTo>
                  <a:lnTo>
                    <a:pt x="141293" y="229878"/>
                  </a:lnTo>
                  <a:lnTo>
                    <a:pt x="126584" y="233199"/>
                  </a:lnTo>
                  <a:lnTo>
                    <a:pt x="111113" y="236566"/>
                  </a:lnTo>
                  <a:lnTo>
                    <a:pt x="95042" y="239974"/>
                  </a:lnTo>
                  <a:lnTo>
                    <a:pt x="78543" y="243406"/>
                  </a:lnTo>
                  <a:lnTo>
                    <a:pt x="62308" y="246704"/>
                  </a:lnTo>
                  <a:lnTo>
                    <a:pt x="45844" y="249889"/>
                  </a:lnTo>
                  <a:lnTo>
                    <a:pt x="26590" y="253240"/>
                  </a:lnTo>
                  <a:lnTo>
                    <a:pt x="0" y="257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189512" y="2832165"/>
            <a:ext cx="200043" cy="31587"/>
          </a:xfrm>
          <a:custGeom>
            <a:avLst/>
            <a:gdLst/>
            <a:ahLst/>
            <a:cxnLst/>
            <a:rect l="0" t="0" r="0" b="0"/>
            <a:pathLst>
              <a:path w="200043" h="31587">
                <a:moveTo>
                  <a:pt x="200042" y="0"/>
                </a:moveTo>
                <a:lnTo>
                  <a:pt x="188374" y="67"/>
                </a:lnTo>
                <a:lnTo>
                  <a:pt x="177885" y="708"/>
                </a:lnTo>
                <a:lnTo>
                  <a:pt x="167583" y="2004"/>
                </a:lnTo>
                <a:lnTo>
                  <a:pt x="157282" y="3864"/>
                </a:lnTo>
                <a:lnTo>
                  <a:pt x="146938" y="6181"/>
                </a:lnTo>
                <a:lnTo>
                  <a:pt x="136540" y="8843"/>
                </a:lnTo>
                <a:lnTo>
                  <a:pt x="125766" y="11593"/>
                </a:lnTo>
                <a:lnTo>
                  <a:pt x="114011" y="14052"/>
                </a:lnTo>
                <a:lnTo>
                  <a:pt x="101034" y="16039"/>
                </a:lnTo>
                <a:lnTo>
                  <a:pt x="87233" y="17710"/>
                </a:lnTo>
                <a:lnTo>
                  <a:pt x="73431" y="19446"/>
                </a:lnTo>
                <a:lnTo>
                  <a:pt x="60122" y="21464"/>
                </a:lnTo>
                <a:lnTo>
                  <a:pt x="47693" y="23661"/>
                </a:lnTo>
                <a:lnTo>
                  <a:pt x="35269" y="25914"/>
                </a:lnTo>
                <a:lnTo>
                  <a:pt x="20647" y="28424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530129" y="2421554"/>
            <a:ext cx="7010281" cy="758053"/>
            <a:chOff x="530129" y="2421554"/>
            <a:chExt cx="7010281" cy="758053"/>
          </a:xfrm>
        </p:grpSpPr>
        <p:sp>
          <p:nvSpPr>
            <p:cNvPr id="34" name="Freeform 33"/>
            <p:cNvSpPr/>
            <p:nvPr/>
          </p:nvSpPr>
          <p:spPr>
            <a:xfrm>
              <a:off x="673823" y="2632124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18191" y="11936"/>
                  </a:lnTo>
                  <a:lnTo>
                    <a:pt x="16048" y="24986"/>
                  </a:lnTo>
                  <a:lnTo>
                    <a:pt x="14446" y="40460"/>
                  </a:lnTo>
                  <a:lnTo>
                    <a:pt x="13265" y="57682"/>
                  </a:lnTo>
                  <a:lnTo>
                    <a:pt x="12416" y="75346"/>
                  </a:lnTo>
                  <a:lnTo>
                    <a:pt x="11819" y="92642"/>
                  </a:lnTo>
                  <a:lnTo>
                    <a:pt x="11405" y="109288"/>
                  </a:lnTo>
                  <a:lnTo>
                    <a:pt x="11120" y="125285"/>
                  </a:lnTo>
                  <a:lnTo>
                    <a:pt x="10927" y="140739"/>
                  </a:lnTo>
                  <a:lnTo>
                    <a:pt x="10796" y="155774"/>
                  </a:lnTo>
                  <a:lnTo>
                    <a:pt x="10708" y="170504"/>
                  </a:lnTo>
                  <a:lnTo>
                    <a:pt x="10649" y="185017"/>
                  </a:lnTo>
                  <a:lnTo>
                    <a:pt x="10609" y="199377"/>
                  </a:lnTo>
                  <a:lnTo>
                    <a:pt x="10582" y="213633"/>
                  </a:lnTo>
                  <a:lnTo>
                    <a:pt x="10565" y="227819"/>
                  </a:lnTo>
                  <a:lnTo>
                    <a:pt x="10553" y="241955"/>
                  </a:lnTo>
                  <a:lnTo>
                    <a:pt x="10545" y="256060"/>
                  </a:lnTo>
                  <a:lnTo>
                    <a:pt x="10539" y="270147"/>
                  </a:lnTo>
                  <a:lnTo>
                    <a:pt x="10536" y="284387"/>
                  </a:lnTo>
                  <a:lnTo>
                    <a:pt x="10534" y="299093"/>
                  </a:lnTo>
                  <a:lnTo>
                    <a:pt x="10527" y="314393"/>
                  </a:lnTo>
                  <a:lnTo>
                    <a:pt x="10354" y="330093"/>
                  </a:lnTo>
                  <a:lnTo>
                    <a:pt x="9705" y="345785"/>
                  </a:lnTo>
                  <a:lnTo>
                    <a:pt x="8460" y="361239"/>
                  </a:lnTo>
                  <a:lnTo>
                    <a:pt x="6980" y="376718"/>
                  </a:lnTo>
                  <a:lnTo>
                    <a:pt x="5980" y="392862"/>
                  </a:lnTo>
                  <a:lnTo>
                    <a:pt x="5825" y="409977"/>
                  </a:lnTo>
                  <a:lnTo>
                    <a:pt x="6385" y="427726"/>
                  </a:lnTo>
                  <a:lnTo>
                    <a:pt x="7225" y="445340"/>
                  </a:lnTo>
                  <a:lnTo>
                    <a:pt x="8045" y="462366"/>
                  </a:lnTo>
                  <a:lnTo>
                    <a:pt x="8533" y="478486"/>
                  </a:lnTo>
                  <a:lnTo>
                    <a:pt x="8236" y="495147"/>
                  </a:lnTo>
                  <a:lnTo>
                    <a:pt x="6003" y="516041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0129" y="2653181"/>
              <a:ext cx="164752" cy="283830"/>
            </a:xfrm>
            <a:custGeom>
              <a:avLst/>
              <a:gdLst/>
              <a:ahLst/>
              <a:cxnLst/>
              <a:rect l="0" t="0" r="0" b="0"/>
              <a:pathLst>
                <a:path w="164752" h="283830">
                  <a:moveTo>
                    <a:pt x="164751" y="178984"/>
                  </a:moveTo>
                  <a:lnTo>
                    <a:pt x="155950" y="184852"/>
                  </a:lnTo>
                  <a:lnTo>
                    <a:pt x="147603" y="190416"/>
                  </a:lnTo>
                  <a:lnTo>
                    <a:pt x="138905" y="196215"/>
                  </a:lnTo>
                  <a:lnTo>
                    <a:pt x="129784" y="202296"/>
                  </a:lnTo>
                  <a:lnTo>
                    <a:pt x="120289" y="208626"/>
                  </a:lnTo>
                  <a:lnTo>
                    <a:pt x="110497" y="215159"/>
                  </a:lnTo>
                  <a:lnTo>
                    <a:pt x="100483" y="222008"/>
                  </a:lnTo>
                  <a:lnTo>
                    <a:pt x="90309" y="229438"/>
                  </a:lnTo>
                  <a:lnTo>
                    <a:pt x="80022" y="237540"/>
                  </a:lnTo>
                  <a:lnTo>
                    <a:pt x="69658" y="245930"/>
                  </a:lnTo>
                  <a:lnTo>
                    <a:pt x="59241" y="253874"/>
                  </a:lnTo>
                  <a:lnTo>
                    <a:pt x="48791" y="260998"/>
                  </a:lnTo>
                  <a:lnTo>
                    <a:pt x="38486" y="267423"/>
                  </a:lnTo>
                  <a:lnTo>
                    <a:pt x="28639" y="273580"/>
                  </a:lnTo>
                  <a:lnTo>
                    <a:pt x="19394" y="279701"/>
                  </a:lnTo>
                  <a:lnTo>
                    <a:pt x="11001" y="283829"/>
                  </a:lnTo>
                  <a:lnTo>
                    <a:pt x="4469" y="283132"/>
                  </a:lnTo>
                  <a:lnTo>
                    <a:pt x="831" y="277850"/>
                  </a:lnTo>
                  <a:lnTo>
                    <a:pt x="0" y="268979"/>
                  </a:lnTo>
                  <a:lnTo>
                    <a:pt x="1435" y="257461"/>
                  </a:lnTo>
                  <a:lnTo>
                    <a:pt x="4563" y="244054"/>
                  </a:lnTo>
                  <a:lnTo>
                    <a:pt x="8905" y="229326"/>
                  </a:lnTo>
                  <a:lnTo>
                    <a:pt x="14095" y="213696"/>
                  </a:lnTo>
                  <a:lnTo>
                    <a:pt x="19705" y="197781"/>
                  </a:lnTo>
                  <a:lnTo>
                    <a:pt x="25242" y="182395"/>
                  </a:lnTo>
                  <a:lnTo>
                    <a:pt x="30447" y="167929"/>
                  </a:lnTo>
                  <a:lnTo>
                    <a:pt x="35264" y="154248"/>
                  </a:lnTo>
                  <a:lnTo>
                    <a:pt x="39735" y="140906"/>
                  </a:lnTo>
                  <a:lnTo>
                    <a:pt x="43929" y="127590"/>
                  </a:lnTo>
                  <a:lnTo>
                    <a:pt x="47917" y="114170"/>
                  </a:lnTo>
                  <a:lnTo>
                    <a:pt x="51756" y="100612"/>
                  </a:lnTo>
                  <a:lnTo>
                    <a:pt x="55491" y="86933"/>
                  </a:lnTo>
                  <a:lnTo>
                    <a:pt x="59153" y="73321"/>
                  </a:lnTo>
                  <a:lnTo>
                    <a:pt x="62766" y="60109"/>
                  </a:lnTo>
                  <a:lnTo>
                    <a:pt x="66340" y="47460"/>
                  </a:lnTo>
                  <a:lnTo>
                    <a:pt x="69736" y="35809"/>
                  </a:lnTo>
                  <a:lnTo>
                    <a:pt x="72997" y="24802"/>
                  </a:lnTo>
                  <a:lnTo>
                    <a:pt x="76411" y="13474"/>
                  </a:lnTo>
                  <a:lnTo>
                    <a:pt x="805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9655" y="2557514"/>
              <a:ext cx="193724" cy="533504"/>
            </a:xfrm>
            <a:custGeom>
              <a:avLst/>
              <a:gdLst/>
              <a:ahLst/>
              <a:cxnLst/>
              <a:rect l="0" t="0" r="0" b="0"/>
              <a:pathLst>
                <a:path w="193724" h="533504">
                  <a:moveTo>
                    <a:pt x="193723" y="116724"/>
                  </a:moveTo>
                  <a:lnTo>
                    <a:pt x="187855" y="122725"/>
                  </a:lnTo>
                  <a:lnTo>
                    <a:pt x="182291" y="129570"/>
                  </a:lnTo>
                  <a:lnTo>
                    <a:pt x="176492" y="137963"/>
                  </a:lnTo>
                  <a:lnTo>
                    <a:pt x="170411" y="147763"/>
                  </a:lnTo>
                  <a:lnTo>
                    <a:pt x="164081" y="158726"/>
                  </a:lnTo>
                  <a:lnTo>
                    <a:pt x="157548" y="170586"/>
                  </a:lnTo>
                  <a:lnTo>
                    <a:pt x="150700" y="183110"/>
                  </a:lnTo>
                  <a:lnTo>
                    <a:pt x="143269" y="196107"/>
                  </a:lnTo>
                  <a:lnTo>
                    <a:pt x="135167" y="209430"/>
                  </a:lnTo>
                  <a:lnTo>
                    <a:pt x="126778" y="222815"/>
                  </a:lnTo>
                  <a:lnTo>
                    <a:pt x="118833" y="235880"/>
                  </a:lnTo>
                  <a:lnTo>
                    <a:pt x="111709" y="248456"/>
                  </a:lnTo>
                  <a:lnTo>
                    <a:pt x="105284" y="260868"/>
                  </a:lnTo>
                  <a:lnTo>
                    <a:pt x="99127" y="273809"/>
                  </a:lnTo>
                  <a:lnTo>
                    <a:pt x="92952" y="287622"/>
                  </a:lnTo>
                  <a:lnTo>
                    <a:pt x="86804" y="302004"/>
                  </a:lnTo>
                  <a:lnTo>
                    <a:pt x="80969" y="316204"/>
                  </a:lnTo>
                  <a:lnTo>
                    <a:pt x="75594" y="329804"/>
                  </a:lnTo>
                  <a:lnTo>
                    <a:pt x="70679" y="343036"/>
                  </a:lnTo>
                  <a:lnTo>
                    <a:pt x="66150" y="356594"/>
                  </a:lnTo>
                  <a:lnTo>
                    <a:pt x="61925" y="370864"/>
                  </a:lnTo>
                  <a:lnTo>
                    <a:pt x="58089" y="385906"/>
                  </a:lnTo>
                  <a:lnTo>
                    <a:pt x="54884" y="401622"/>
                  </a:lnTo>
                  <a:lnTo>
                    <a:pt x="52394" y="417864"/>
                  </a:lnTo>
                  <a:lnTo>
                    <a:pt x="50552" y="434331"/>
                  </a:lnTo>
                  <a:lnTo>
                    <a:pt x="49232" y="450606"/>
                  </a:lnTo>
                  <a:lnTo>
                    <a:pt x="48316" y="466465"/>
                  </a:lnTo>
                  <a:lnTo>
                    <a:pt x="48022" y="481553"/>
                  </a:lnTo>
                  <a:lnTo>
                    <a:pt x="48882" y="495313"/>
                  </a:lnTo>
                  <a:lnTo>
                    <a:pt x="51101" y="507553"/>
                  </a:lnTo>
                  <a:lnTo>
                    <a:pt x="54896" y="517925"/>
                  </a:lnTo>
                  <a:lnTo>
                    <a:pt x="60651" y="525771"/>
                  </a:lnTo>
                  <a:lnTo>
                    <a:pt x="68374" y="530964"/>
                  </a:lnTo>
                  <a:lnTo>
                    <a:pt x="77629" y="533503"/>
                  </a:lnTo>
                  <a:lnTo>
                    <a:pt x="87742" y="533254"/>
                  </a:lnTo>
                  <a:lnTo>
                    <a:pt x="98237" y="530426"/>
                  </a:lnTo>
                  <a:lnTo>
                    <a:pt x="108703" y="525633"/>
                  </a:lnTo>
                  <a:lnTo>
                    <a:pt x="118723" y="519678"/>
                  </a:lnTo>
                  <a:lnTo>
                    <a:pt x="128120" y="513121"/>
                  </a:lnTo>
                  <a:lnTo>
                    <a:pt x="136751" y="506114"/>
                  </a:lnTo>
                  <a:lnTo>
                    <a:pt x="144409" y="498506"/>
                  </a:lnTo>
                  <a:lnTo>
                    <a:pt x="151082" y="490241"/>
                  </a:lnTo>
                  <a:lnTo>
                    <a:pt x="156905" y="481385"/>
                  </a:lnTo>
                  <a:lnTo>
                    <a:pt x="162058" y="472054"/>
                  </a:lnTo>
                  <a:lnTo>
                    <a:pt x="166715" y="462365"/>
                  </a:lnTo>
                  <a:lnTo>
                    <a:pt x="171014" y="452417"/>
                  </a:lnTo>
                  <a:lnTo>
                    <a:pt x="175062" y="442285"/>
                  </a:lnTo>
                  <a:lnTo>
                    <a:pt x="178928" y="432017"/>
                  </a:lnTo>
                  <a:lnTo>
                    <a:pt x="182338" y="421324"/>
                  </a:lnTo>
                  <a:lnTo>
                    <a:pt x="184717" y="409622"/>
                  </a:lnTo>
                  <a:lnTo>
                    <a:pt x="185831" y="396678"/>
                  </a:lnTo>
                  <a:lnTo>
                    <a:pt x="185764" y="382899"/>
                  </a:lnTo>
                  <a:lnTo>
                    <a:pt x="184730" y="369112"/>
                  </a:lnTo>
                  <a:lnTo>
                    <a:pt x="182952" y="355798"/>
                  </a:lnTo>
                  <a:lnTo>
                    <a:pt x="180301" y="342927"/>
                  </a:lnTo>
                  <a:lnTo>
                    <a:pt x="176320" y="330145"/>
                  </a:lnTo>
                  <a:lnTo>
                    <a:pt x="170865" y="317224"/>
                  </a:lnTo>
                  <a:lnTo>
                    <a:pt x="164083" y="304411"/>
                  </a:lnTo>
                  <a:lnTo>
                    <a:pt x="156236" y="292326"/>
                  </a:lnTo>
                  <a:lnTo>
                    <a:pt x="147586" y="281268"/>
                  </a:lnTo>
                  <a:lnTo>
                    <a:pt x="138355" y="271215"/>
                  </a:lnTo>
                  <a:lnTo>
                    <a:pt x="128713" y="262001"/>
                  </a:lnTo>
                  <a:lnTo>
                    <a:pt x="118787" y="253433"/>
                  </a:lnTo>
                  <a:lnTo>
                    <a:pt x="108666" y="245339"/>
                  </a:lnTo>
                  <a:lnTo>
                    <a:pt x="98411" y="237582"/>
                  </a:lnTo>
                  <a:lnTo>
                    <a:pt x="88066" y="230062"/>
                  </a:lnTo>
                  <a:lnTo>
                    <a:pt x="77661" y="222703"/>
                  </a:lnTo>
                  <a:lnTo>
                    <a:pt x="67215" y="215455"/>
                  </a:lnTo>
                  <a:lnTo>
                    <a:pt x="56746" y="208282"/>
                  </a:lnTo>
                  <a:lnTo>
                    <a:pt x="46427" y="201160"/>
                  </a:lnTo>
                  <a:lnTo>
                    <a:pt x="36572" y="194072"/>
                  </a:lnTo>
                  <a:lnTo>
                    <a:pt x="27322" y="186998"/>
                  </a:lnTo>
                  <a:lnTo>
                    <a:pt x="18976" y="179602"/>
                  </a:lnTo>
                  <a:lnTo>
                    <a:pt x="12048" y="171266"/>
                  </a:lnTo>
                  <a:lnTo>
                    <a:pt x="6691" y="161731"/>
                  </a:lnTo>
                  <a:lnTo>
                    <a:pt x="2908" y="151225"/>
                  </a:lnTo>
                  <a:lnTo>
                    <a:pt x="728" y="140255"/>
                  </a:lnTo>
                  <a:lnTo>
                    <a:pt x="0" y="129173"/>
                  </a:lnTo>
                  <a:lnTo>
                    <a:pt x="458" y="118141"/>
                  </a:lnTo>
                  <a:lnTo>
                    <a:pt x="1819" y="107207"/>
                  </a:lnTo>
                  <a:lnTo>
                    <a:pt x="3845" y="96375"/>
                  </a:lnTo>
                  <a:lnTo>
                    <a:pt x="6508" y="85627"/>
                  </a:lnTo>
                  <a:lnTo>
                    <a:pt x="9972" y="74944"/>
                  </a:lnTo>
                  <a:lnTo>
                    <a:pt x="14275" y="64312"/>
                  </a:lnTo>
                  <a:lnTo>
                    <a:pt x="19639" y="53883"/>
                  </a:lnTo>
                  <a:lnTo>
                    <a:pt x="26530" y="43953"/>
                  </a:lnTo>
                  <a:lnTo>
                    <a:pt x="35055" y="34649"/>
                  </a:lnTo>
                  <a:lnTo>
                    <a:pt x="44865" y="26096"/>
                  </a:lnTo>
                  <a:lnTo>
                    <a:pt x="55361" y="18496"/>
                  </a:lnTo>
                  <a:lnTo>
                    <a:pt x="66120" y="11876"/>
                  </a:lnTo>
                  <a:lnTo>
                    <a:pt x="76936" y="6430"/>
                  </a:lnTo>
                  <a:lnTo>
                    <a:pt x="87723" y="2595"/>
                  </a:lnTo>
                  <a:lnTo>
                    <a:pt x="98452" y="465"/>
                  </a:lnTo>
                  <a:lnTo>
                    <a:pt x="108962" y="0"/>
                  </a:lnTo>
                  <a:lnTo>
                    <a:pt x="118953" y="1199"/>
                  </a:lnTo>
                  <a:lnTo>
                    <a:pt x="128301" y="3899"/>
                  </a:lnTo>
                  <a:lnTo>
                    <a:pt x="136885" y="7981"/>
                  </a:lnTo>
                  <a:lnTo>
                    <a:pt x="144506" y="13462"/>
                  </a:lnTo>
                  <a:lnTo>
                    <a:pt x="151150" y="20215"/>
                  </a:lnTo>
                  <a:lnTo>
                    <a:pt x="156997" y="27939"/>
                  </a:lnTo>
                  <a:lnTo>
                    <a:pt x="163005" y="37199"/>
                  </a:lnTo>
                  <a:lnTo>
                    <a:pt x="170820" y="51042"/>
                  </a:lnTo>
                  <a:lnTo>
                    <a:pt x="183194" y="74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56144" y="2905865"/>
              <a:ext cx="143965" cy="201593"/>
            </a:xfrm>
            <a:custGeom>
              <a:avLst/>
              <a:gdLst/>
              <a:ahLst/>
              <a:cxnLst/>
              <a:rect l="0" t="0" r="0" b="0"/>
              <a:pathLst>
                <a:path w="143965" h="201593">
                  <a:moveTo>
                    <a:pt x="86260" y="0"/>
                  </a:moveTo>
                  <a:lnTo>
                    <a:pt x="71792" y="3001"/>
                  </a:lnTo>
                  <a:lnTo>
                    <a:pt x="59801" y="6423"/>
                  </a:lnTo>
                  <a:lnTo>
                    <a:pt x="49198" y="10624"/>
                  </a:lnTo>
                  <a:lnTo>
                    <a:pt x="39748" y="15697"/>
                  </a:lnTo>
                  <a:lnTo>
                    <a:pt x="31521" y="21827"/>
                  </a:lnTo>
                  <a:lnTo>
                    <a:pt x="24453" y="29020"/>
                  </a:lnTo>
                  <a:lnTo>
                    <a:pt x="18360" y="37453"/>
                  </a:lnTo>
                  <a:lnTo>
                    <a:pt x="13021" y="47544"/>
                  </a:lnTo>
                  <a:lnTo>
                    <a:pt x="8249" y="59366"/>
                  </a:lnTo>
                  <a:lnTo>
                    <a:pt x="4211" y="72541"/>
                  </a:lnTo>
                  <a:lnTo>
                    <a:pt x="1402" y="86447"/>
                  </a:lnTo>
                  <a:lnTo>
                    <a:pt x="0" y="100645"/>
                  </a:lnTo>
                  <a:lnTo>
                    <a:pt x="43" y="114753"/>
                  </a:lnTo>
                  <a:lnTo>
                    <a:pt x="1592" y="128371"/>
                  </a:lnTo>
                  <a:lnTo>
                    <a:pt x="4525" y="141337"/>
                  </a:lnTo>
                  <a:lnTo>
                    <a:pt x="8595" y="153517"/>
                  </a:lnTo>
                  <a:lnTo>
                    <a:pt x="13536" y="164712"/>
                  </a:lnTo>
                  <a:lnTo>
                    <a:pt x="19123" y="174903"/>
                  </a:lnTo>
                  <a:lnTo>
                    <a:pt x="25500" y="183902"/>
                  </a:lnTo>
                  <a:lnTo>
                    <a:pt x="33143" y="191276"/>
                  </a:lnTo>
                  <a:lnTo>
                    <a:pt x="42209" y="196927"/>
                  </a:lnTo>
                  <a:lnTo>
                    <a:pt x="52400" y="200570"/>
                  </a:lnTo>
                  <a:lnTo>
                    <a:pt x="63158" y="201592"/>
                  </a:lnTo>
                  <a:lnTo>
                    <a:pt x="74093" y="199906"/>
                  </a:lnTo>
                  <a:lnTo>
                    <a:pt x="84858" y="195859"/>
                  </a:lnTo>
                  <a:lnTo>
                    <a:pt x="95079" y="189946"/>
                  </a:lnTo>
                  <a:lnTo>
                    <a:pt x="104611" y="182641"/>
                  </a:lnTo>
                  <a:lnTo>
                    <a:pt x="113332" y="174333"/>
                  </a:lnTo>
                  <a:lnTo>
                    <a:pt x="121052" y="165320"/>
                  </a:lnTo>
                  <a:lnTo>
                    <a:pt x="127761" y="155815"/>
                  </a:lnTo>
                  <a:lnTo>
                    <a:pt x="133438" y="145808"/>
                  </a:lnTo>
                  <a:lnTo>
                    <a:pt x="137961" y="135098"/>
                  </a:lnTo>
                  <a:lnTo>
                    <a:pt x="141367" y="123634"/>
                  </a:lnTo>
                  <a:lnTo>
                    <a:pt x="143503" y="111663"/>
                  </a:lnTo>
                  <a:lnTo>
                    <a:pt x="143964" y="99627"/>
                  </a:lnTo>
                  <a:lnTo>
                    <a:pt x="142679" y="87795"/>
                  </a:lnTo>
                  <a:lnTo>
                    <a:pt x="139868" y="76408"/>
                  </a:lnTo>
                  <a:lnTo>
                    <a:pt x="135848" y="65762"/>
                  </a:lnTo>
                  <a:lnTo>
                    <a:pt x="130933" y="55946"/>
                  </a:lnTo>
                  <a:lnTo>
                    <a:pt x="125681" y="47174"/>
                  </a:lnTo>
                  <a:lnTo>
                    <a:pt x="120376" y="39016"/>
                  </a:lnTo>
                  <a:lnTo>
                    <a:pt x="114558" y="30757"/>
                  </a:lnTo>
                  <a:lnTo>
                    <a:pt x="10731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81656" y="2578608"/>
              <a:ext cx="97619" cy="443071"/>
            </a:xfrm>
            <a:custGeom>
              <a:avLst/>
              <a:gdLst/>
              <a:ahLst/>
              <a:cxnLst/>
              <a:rect l="0" t="0" r="0" b="0"/>
              <a:pathLst>
                <a:path w="97619" h="443071">
                  <a:moveTo>
                    <a:pt x="87090" y="443070"/>
                  </a:moveTo>
                  <a:lnTo>
                    <a:pt x="84156" y="434269"/>
                  </a:lnTo>
                  <a:lnTo>
                    <a:pt x="81374" y="425922"/>
                  </a:lnTo>
                  <a:lnTo>
                    <a:pt x="78474" y="417219"/>
                  </a:lnTo>
                  <a:lnTo>
                    <a:pt x="75434" y="407925"/>
                  </a:lnTo>
                  <a:lnTo>
                    <a:pt x="72269" y="397782"/>
                  </a:lnTo>
                  <a:lnTo>
                    <a:pt x="69005" y="386732"/>
                  </a:lnTo>
                  <a:lnTo>
                    <a:pt x="65667" y="374720"/>
                  </a:lnTo>
                  <a:lnTo>
                    <a:pt x="62276" y="361601"/>
                  </a:lnTo>
                  <a:lnTo>
                    <a:pt x="58847" y="347406"/>
                  </a:lnTo>
                  <a:lnTo>
                    <a:pt x="55392" y="332297"/>
                  </a:lnTo>
                  <a:lnTo>
                    <a:pt x="51919" y="316479"/>
                  </a:lnTo>
                  <a:lnTo>
                    <a:pt x="48435" y="300144"/>
                  </a:lnTo>
                  <a:lnTo>
                    <a:pt x="44942" y="283769"/>
                  </a:lnTo>
                  <a:lnTo>
                    <a:pt x="41444" y="268083"/>
                  </a:lnTo>
                  <a:lnTo>
                    <a:pt x="37942" y="253415"/>
                  </a:lnTo>
                  <a:lnTo>
                    <a:pt x="34437" y="239430"/>
                  </a:lnTo>
                  <a:lnTo>
                    <a:pt x="30931" y="225352"/>
                  </a:lnTo>
                  <a:lnTo>
                    <a:pt x="27424" y="210727"/>
                  </a:lnTo>
                  <a:lnTo>
                    <a:pt x="23916" y="195443"/>
                  </a:lnTo>
                  <a:lnTo>
                    <a:pt x="20407" y="179563"/>
                  </a:lnTo>
                  <a:lnTo>
                    <a:pt x="16898" y="163216"/>
                  </a:lnTo>
                  <a:lnTo>
                    <a:pt x="13389" y="146847"/>
                  </a:lnTo>
                  <a:lnTo>
                    <a:pt x="9880" y="131171"/>
                  </a:lnTo>
                  <a:lnTo>
                    <a:pt x="6380" y="116523"/>
                  </a:lnTo>
                  <a:lnTo>
                    <a:pt x="3216" y="102892"/>
                  </a:lnTo>
                  <a:lnTo>
                    <a:pt x="1003" y="90118"/>
                  </a:lnTo>
                  <a:lnTo>
                    <a:pt x="0" y="78004"/>
                  </a:lnTo>
                  <a:lnTo>
                    <a:pt x="142" y="66374"/>
                  </a:lnTo>
                  <a:lnTo>
                    <a:pt x="1226" y="55090"/>
                  </a:lnTo>
                  <a:lnTo>
                    <a:pt x="3042" y="44056"/>
                  </a:lnTo>
                  <a:lnTo>
                    <a:pt x="5887" y="33525"/>
                  </a:lnTo>
                  <a:lnTo>
                    <a:pt x="10532" y="24059"/>
                  </a:lnTo>
                  <a:lnTo>
                    <a:pt x="17246" y="15888"/>
                  </a:lnTo>
                  <a:lnTo>
                    <a:pt x="25687" y="9251"/>
                  </a:lnTo>
                  <a:lnTo>
                    <a:pt x="35186" y="4541"/>
                  </a:lnTo>
                  <a:lnTo>
                    <a:pt x="45233" y="1779"/>
                  </a:lnTo>
                  <a:lnTo>
                    <a:pt x="55279" y="537"/>
                  </a:lnTo>
                  <a:lnTo>
                    <a:pt x="65755" y="0"/>
                  </a:lnTo>
                  <a:lnTo>
                    <a:pt x="78690" y="121"/>
                  </a:lnTo>
                  <a:lnTo>
                    <a:pt x="97618" y="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42404" y="286375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8002" y="5800"/>
                  </a:lnTo>
                  <a:lnTo>
                    <a:pt x="119015" y="10725"/>
                  </a:lnTo>
                  <a:lnTo>
                    <a:pt x="109020" y="15223"/>
                  </a:lnTo>
                  <a:lnTo>
                    <a:pt x="98039" y="19271"/>
                  </a:lnTo>
                  <a:lnTo>
                    <a:pt x="86228" y="22636"/>
                  </a:lnTo>
                  <a:lnTo>
                    <a:pt x="73778" y="25244"/>
                  </a:lnTo>
                  <a:lnTo>
                    <a:pt x="61082" y="27175"/>
                  </a:lnTo>
                  <a:lnTo>
                    <a:pt x="47257" y="28766"/>
                  </a:lnTo>
                  <a:lnTo>
                    <a:pt x="28858" y="3015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59353" y="2632124"/>
              <a:ext cx="9477" cy="379027"/>
            </a:xfrm>
            <a:custGeom>
              <a:avLst/>
              <a:gdLst/>
              <a:ahLst/>
              <a:cxnLst/>
              <a:rect l="0" t="0" r="0" b="0"/>
              <a:pathLst>
                <a:path w="9477" h="379027">
                  <a:moveTo>
                    <a:pt x="9476" y="0"/>
                  </a:moveTo>
                  <a:lnTo>
                    <a:pt x="6609" y="11869"/>
                  </a:lnTo>
                  <a:lnTo>
                    <a:pt x="4467" y="24278"/>
                  </a:lnTo>
                  <a:lnTo>
                    <a:pt x="2864" y="38470"/>
                  </a:lnTo>
                  <a:lnTo>
                    <a:pt x="1683" y="54351"/>
                  </a:lnTo>
                  <a:lnTo>
                    <a:pt x="835" y="71643"/>
                  </a:lnTo>
                  <a:lnTo>
                    <a:pt x="242" y="90023"/>
                  </a:lnTo>
                  <a:lnTo>
                    <a:pt x="0" y="108877"/>
                  </a:lnTo>
                  <a:lnTo>
                    <a:pt x="364" y="127360"/>
                  </a:lnTo>
                  <a:lnTo>
                    <a:pt x="1415" y="145035"/>
                  </a:lnTo>
                  <a:lnTo>
                    <a:pt x="2764" y="161678"/>
                  </a:lnTo>
                  <a:lnTo>
                    <a:pt x="3676" y="177095"/>
                  </a:lnTo>
                  <a:lnTo>
                    <a:pt x="3771" y="191328"/>
                  </a:lnTo>
                  <a:lnTo>
                    <a:pt x="3171" y="204889"/>
                  </a:lnTo>
                  <a:lnTo>
                    <a:pt x="2304" y="218617"/>
                  </a:lnTo>
                  <a:lnTo>
                    <a:pt x="1466" y="232976"/>
                  </a:lnTo>
                  <a:lnTo>
                    <a:pt x="939" y="248065"/>
                  </a:lnTo>
                  <a:lnTo>
                    <a:pt x="1051" y="263807"/>
                  </a:lnTo>
                  <a:lnTo>
                    <a:pt x="1907" y="280058"/>
                  </a:lnTo>
                  <a:lnTo>
                    <a:pt x="3290" y="296507"/>
                  </a:lnTo>
                  <a:lnTo>
                    <a:pt x="4891" y="314617"/>
                  </a:lnTo>
                  <a:lnTo>
                    <a:pt x="6855" y="339332"/>
                  </a:lnTo>
                  <a:lnTo>
                    <a:pt x="947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42487" y="2792765"/>
              <a:ext cx="242156" cy="60458"/>
            </a:xfrm>
            <a:custGeom>
              <a:avLst/>
              <a:gdLst/>
              <a:ahLst/>
              <a:cxnLst/>
              <a:rect l="0" t="0" r="0" b="0"/>
              <a:pathLst>
                <a:path w="242156" h="60458">
                  <a:moveTo>
                    <a:pt x="242155" y="7815"/>
                  </a:moveTo>
                  <a:lnTo>
                    <a:pt x="233220" y="4948"/>
                  </a:lnTo>
                  <a:lnTo>
                    <a:pt x="223593" y="2806"/>
                  </a:lnTo>
                  <a:lnTo>
                    <a:pt x="212305" y="1208"/>
                  </a:lnTo>
                  <a:lnTo>
                    <a:pt x="199637" y="200"/>
                  </a:lnTo>
                  <a:lnTo>
                    <a:pt x="186158" y="0"/>
                  </a:lnTo>
                  <a:lnTo>
                    <a:pt x="172286" y="655"/>
                  </a:lnTo>
                  <a:lnTo>
                    <a:pt x="158251" y="2066"/>
                  </a:lnTo>
                  <a:lnTo>
                    <a:pt x="144159" y="4079"/>
                  </a:lnTo>
                  <a:lnTo>
                    <a:pt x="130063" y="6546"/>
                  </a:lnTo>
                  <a:lnTo>
                    <a:pt x="116142" y="9506"/>
                  </a:lnTo>
                  <a:lnTo>
                    <a:pt x="102708" y="13171"/>
                  </a:lnTo>
                  <a:lnTo>
                    <a:pt x="89891" y="17595"/>
                  </a:lnTo>
                  <a:lnTo>
                    <a:pt x="77655" y="22531"/>
                  </a:lnTo>
                  <a:lnTo>
                    <a:pt x="65897" y="27536"/>
                  </a:lnTo>
                  <a:lnTo>
                    <a:pt x="54513" y="32346"/>
                  </a:lnTo>
                  <a:lnTo>
                    <a:pt x="43665" y="36924"/>
                  </a:lnTo>
                  <a:lnTo>
                    <a:pt x="32612" y="41925"/>
                  </a:lnTo>
                  <a:lnTo>
                    <a:pt x="19264" y="48903"/>
                  </a:lnTo>
                  <a:lnTo>
                    <a:pt x="0" y="60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05699" y="2537367"/>
              <a:ext cx="368499" cy="396534"/>
            </a:xfrm>
            <a:custGeom>
              <a:avLst/>
              <a:gdLst/>
              <a:ahLst/>
              <a:cxnLst/>
              <a:rect l="0" t="0" r="0" b="0"/>
              <a:pathLst>
                <a:path w="368499" h="396534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85"/>
                  </a:lnTo>
                  <a:lnTo>
                    <a:pt x="3864" y="51085"/>
                  </a:lnTo>
                  <a:lnTo>
                    <a:pt x="6180" y="64222"/>
                  </a:lnTo>
                  <a:lnTo>
                    <a:pt x="8842" y="78960"/>
                  </a:lnTo>
                  <a:lnTo>
                    <a:pt x="11593" y="94933"/>
                  </a:lnTo>
                  <a:lnTo>
                    <a:pt x="14052" y="111269"/>
                  </a:lnTo>
                  <a:lnTo>
                    <a:pt x="16039" y="127399"/>
                  </a:lnTo>
                  <a:lnTo>
                    <a:pt x="17710" y="142956"/>
                  </a:lnTo>
                  <a:lnTo>
                    <a:pt x="19446" y="157622"/>
                  </a:lnTo>
                  <a:lnTo>
                    <a:pt x="21464" y="171350"/>
                  </a:lnTo>
                  <a:lnTo>
                    <a:pt x="23651" y="184906"/>
                  </a:lnTo>
                  <a:lnTo>
                    <a:pt x="25667" y="199695"/>
                  </a:lnTo>
                  <a:lnTo>
                    <a:pt x="27320" y="216391"/>
                  </a:lnTo>
                  <a:lnTo>
                    <a:pt x="28582" y="234679"/>
                  </a:lnTo>
                  <a:lnTo>
                    <a:pt x="29504" y="253645"/>
                  </a:lnTo>
                  <a:lnTo>
                    <a:pt x="30163" y="272663"/>
                  </a:lnTo>
                  <a:lnTo>
                    <a:pt x="30793" y="291465"/>
                  </a:lnTo>
                  <a:lnTo>
                    <a:pt x="31755" y="309988"/>
                  </a:lnTo>
                  <a:lnTo>
                    <a:pt x="33218" y="328250"/>
                  </a:lnTo>
                  <a:lnTo>
                    <a:pt x="35016" y="346138"/>
                  </a:lnTo>
                  <a:lnTo>
                    <a:pt x="36762" y="363396"/>
                  </a:lnTo>
                  <a:lnTo>
                    <a:pt x="38233" y="379844"/>
                  </a:lnTo>
                  <a:lnTo>
                    <a:pt x="39469" y="392238"/>
                  </a:lnTo>
                  <a:lnTo>
                    <a:pt x="40492" y="396533"/>
                  </a:lnTo>
                  <a:lnTo>
                    <a:pt x="41177" y="394138"/>
                  </a:lnTo>
                  <a:lnTo>
                    <a:pt x="41921" y="387194"/>
                  </a:lnTo>
                  <a:lnTo>
                    <a:pt x="43445" y="377058"/>
                  </a:lnTo>
                  <a:lnTo>
                    <a:pt x="46072" y="364649"/>
                  </a:lnTo>
                  <a:lnTo>
                    <a:pt x="49452" y="350798"/>
                  </a:lnTo>
                  <a:lnTo>
                    <a:pt x="52793" y="336298"/>
                  </a:lnTo>
                  <a:lnTo>
                    <a:pt x="55630" y="321634"/>
                  </a:lnTo>
                  <a:lnTo>
                    <a:pt x="58005" y="307180"/>
                  </a:lnTo>
                  <a:lnTo>
                    <a:pt x="60279" y="293315"/>
                  </a:lnTo>
                  <a:lnTo>
                    <a:pt x="62704" y="280175"/>
                  </a:lnTo>
                  <a:lnTo>
                    <a:pt x="65689" y="267875"/>
                  </a:lnTo>
                  <a:lnTo>
                    <a:pt x="69844" y="256599"/>
                  </a:lnTo>
                  <a:lnTo>
                    <a:pt x="75391" y="246361"/>
                  </a:lnTo>
                  <a:lnTo>
                    <a:pt x="82221" y="237670"/>
                  </a:lnTo>
                  <a:lnTo>
                    <a:pt x="90094" y="231567"/>
                  </a:lnTo>
                  <a:lnTo>
                    <a:pt x="98755" y="228392"/>
                  </a:lnTo>
                  <a:lnTo>
                    <a:pt x="107821" y="227870"/>
                  </a:lnTo>
                  <a:lnTo>
                    <a:pt x="116819" y="229489"/>
                  </a:lnTo>
                  <a:lnTo>
                    <a:pt x="125495" y="232727"/>
                  </a:lnTo>
                  <a:lnTo>
                    <a:pt x="133793" y="237303"/>
                  </a:lnTo>
                  <a:lnTo>
                    <a:pt x="141752" y="243181"/>
                  </a:lnTo>
                  <a:lnTo>
                    <a:pt x="149432" y="250243"/>
                  </a:lnTo>
                  <a:lnTo>
                    <a:pt x="156574" y="258440"/>
                  </a:lnTo>
                  <a:lnTo>
                    <a:pt x="162619" y="267851"/>
                  </a:lnTo>
                  <a:lnTo>
                    <a:pt x="167356" y="278408"/>
                  </a:lnTo>
                  <a:lnTo>
                    <a:pt x="171047" y="289922"/>
                  </a:lnTo>
                  <a:lnTo>
                    <a:pt x="174222" y="302176"/>
                  </a:lnTo>
                  <a:lnTo>
                    <a:pt x="177245" y="314974"/>
                  </a:lnTo>
                  <a:lnTo>
                    <a:pt x="180126" y="328160"/>
                  </a:lnTo>
                  <a:lnTo>
                    <a:pt x="182615" y="341618"/>
                  </a:lnTo>
                  <a:lnTo>
                    <a:pt x="184578" y="355232"/>
                  </a:lnTo>
                  <a:lnTo>
                    <a:pt x="185659" y="367801"/>
                  </a:lnTo>
                  <a:lnTo>
                    <a:pt x="185305" y="375722"/>
                  </a:lnTo>
                  <a:lnTo>
                    <a:pt x="183947" y="376827"/>
                  </a:lnTo>
                  <a:lnTo>
                    <a:pt x="182577" y="372877"/>
                  </a:lnTo>
                  <a:lnTo>
                    <a:pt x="181839" y="365732"/>
                  </a:lnTo>
                  <a:lnTo>
                    <a:pt x="182351" y="356826"/>
                  </a:lnTo>
                  <a:lnTo>
                    <a:pt x="184309" y="347038"/>
                  </a:lnTo>
                  <a:lnTo>
                    <a:pt x="187582" y="336995"/>
                  </a:lnTo>
                  <a:lnTo>
                    <a:pt x="191918" y="327234"/>
                  </a:lnTo>
                  <a:lnTo>
                    <a:pt x="197060" y="317999"/>
                  </a:lnTo>
                  <a:lnTo>
                    <a:pt x="202952" y="309470"/>
                  </a:lnTo>
                  <a:lnTo>
                    <a:pt x="209730" y="301876"/>
                  </a:lnTo>
                  <a:lnTo>
                    <a:pt x="217398" y="295245"/>
                  </a:lnTo>
                  <a:lnTo>
                    <a:pt x="225835" y="289450"/>
                  </a:lnTo>
                  <a:lnTo>
                    <a:pt x="234876" y="284314"/>
                  </a:lnTo>
                  <a:lnTo>
                    <a:pt x="244366" y="279669"/>
                  </a:lnTo>
                  <a:lnTo>
                    <a:pt x="254180" y="275378"/>
                  </a:lnTo>
                  <a:lnTo>
                    <a:pt x="264221" y="271335"/>
                  </a:lnTo>
                  <a:lnTo>
                    <a:pt x="274418" y="267459"/>
                  </a:lnTo>
                  <a:lnTo>
                    <a:pt x="284724" y="263533"/>
                  </a:lnTo>
                  <a:lnTo>
                    <a:pt x="295102" y="259211"/>
                  </a:lnTo>
                  <a:lnTo>
                    <a:pt x="305521" y="254333"/>
                  </a:lnTo>
                  <a:lnTo>
                    <a:pt x="315636" y="248751"/>
                  </a:lnTo>
                  <a:lnTo>
                    <a:pt x="324823" y="242248"/>
                  </a:lnTo>
                  <a:lnTo>
                    <a:pt x="332801" y="234800"/>
                  </a:lnTo>
                  <a:lnTo>
                    <a:pt x="339140" y="226698"/>
                  </a:lnTo>
                  <a:lnTo>
                    <a:pt x="343117" y="218421"/>
                  </a:lnTo>
                  <a:lnTo>
                    <a:pt x="344565" y="210265"/>
                  </a:lnTo>
                  <a:lnTo>
                    <a:pt x="343774" y="202333"/>
                  </a:lnTo>
                  <a:lnTo>
                    <a:pt x="341200" y="194627"/>
                  </a:lnTo>
                  <a:lnTo>
                    <a:pt x="337285" y="187125"/>
                  </a:lnTo>
                  <a:lnTo>
                    <a:pt x="332238" y="180274"/>
                  </a:lnTo>
                  <a:lnTo>
                    <a:pt x="326035" y="174957"/>
                  </a:lnTo>
                  <a:lnTo>
                    <a:pt x="318757" y="171531"/>
                  </a:lnTo>
                  <a:lnTo>
                    <a:pt x="310583" y="169875"/>
                  </a:lnTo>
                  <a:lnTo>
                    <a:pt x="301720" y="169669"/>
                  </a:lnTo>
                  <a:lnTo>
                    <a:pt x="292348" y="170566"/>
                  </a:lnTo>
                  <a:lnTo>
                    <a:pt x="282614" y="172267"/>
                  </a:lnTo>
                  <a:lnTo>
                    <a:pt x="272626" y="174538"/>
                  </a:lnTo>
                  <a:lnTo>
                    <a:pt x="262473" y="177215"/>
                  </a:lnTo>
                  <a:lnTo>
                    <a:pt x="252537" y="180501"/>
                  </a:lnTo>
                  <a:lnTo>
                    <a:pt x="243471" y="184924"/>
                  </a:lnTo>
                  <a:lnTo>
                    <a:pt x="235565" y="190687"/>
                  </a:lnTo>
                  <a:lnTo>
                    <a:pt x="228935" y="197848"/>
                  </a:lnTo>
                  <a:lnTo>
                    <a:pt x="223698" y="206483"/>
                  </a:lnTo>
                  <a:lnTo>
                    <a:pt x="219773" y="216485"/>
                  </a:lnTo>
                  <a:lnTo>
                    <a:pt x="217101" y="227778"/>
                  </a:lnTo>
                  <a:lnTo>
                    <a:pt x="215741" y="240407"/>
                  </a:lnTo>
                  <a:lnTo>
                    <a:pt x="215600" y="254266"/>
                  </a:lnTo>
                  <a:lnTo>
                    <a:pt x="216469" y="268978"/>
                  </a:lnTo>
                  <a:lnTo>
                    <a:pt x="218114" y="283998"/>
                  </a:lnTo>
                  <a:lnTo>
                    <a:pt x="220338" y="298983"/>
                  </a:lnTo>
                  <a:lnTo>
                    <a:pt x="223304" y="313637"/>
                  </a:lnTo>
                  <a:lnTo>
                    <a:pt x="227506" y="327631"/>
                  </a:lnTo>
                  <a:lnTo>
                    <a:pt x="233112" y="340848"/>
                  </a:lnTo>
                  <a:lnTo>
                    <a:pt x="239997" y="353028"/>
                  </a:lnTo>
                  <a:lnTo>
                    <a:pt x="247914" y="363691"/>
                  </a:lnTo>
                  <a:lnTo>
                    <a:pt x="256616" y="372712"/>
                  </a:lnTo>
                  <a:lnTo>
                    <a:pt x="266052" y="380110"/>
                  </a:lnTo>
                  <a:lnTo>
                    <a:pt x="276362" y="385872"/>
                  </a:lnTo>
                  <a:lnTo>
                    <a:pt x="287552" y="390153"/>
                  </a:lnTo>
                  <a:lnTo>
                    <a:pt x="299335" y="393064"/>
                  </a:lnTo>
                  <a:lnTo>
                    <a:pt x="311245" y="394585"/>
                  </a:lnTo>
                  <a:lnTo>
                    <a:pt x="322982" y="394835"/>
                  </a:lnTo>
                  <a:lnTo>
                    <a:pt x="334004" y="394003"/>
                  </a:lnTo>
                  <a:lnTo>
                    <a:pt x="344513" y="392088"/>
                  </a:lnTo>
                  <a:lnTo>
                    <a:pt x="355428" y="387807"/>
                  </a:lnTo>
                  <a:lnTo>
                    <a:pt x="36849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37367" y="2698126"/>
              <a:ext cx="273742" cy="260382"/>
            </a:xfrm>
            <a:custGeom>
              <a:avLst/>
              <a:gdLst/>
              <a:ahLst/>
              <a:cxnLst/>
              <a:rect l="0" t="0" r="0" b="0"/>
              <a:pathLst>
                <a:path w="273742" h="260382">
                  <a:moveTo>
                    <a:pt x="0" y="91925"/>
                  </a:moveTo>
                  <a:lnTo>
                    <a:pt x="0" y="103728"/>
                  </a:lnTo>
                  <a:lnTo>
                    <a:pt x="0" y="115497"/>
                  </a:lnTo>
                  <a:lnTo>
                    <a:pt x="9" y="128382"/>
                  </a:lnTo>
                  <a:lnTo>
                    <a:pt x="355" y="142058"/>
                  </a:lnTo>
                  <a:lnTo>
                    <a:pt x="1652" y="155737"/>
                  </a:lnTo>
                  <a:lnTo>
                    <a:pt x="4115" y="168885"/>
                  </a:lnTo>
                  <a:lnTo>
                    <a:pt x="6190" y="178961"/>
                  </a:lnTo>
                  <a:lnTo>
                    <a:pt x="6541" y="182876"/>
                  </a:lnTo>
                  <a:lnTo>
                    <a:pt x="6655" y="181549"/>
                  </a:lnTo>
                  <a:lnTo>
                    <a:pt x="7138" y="176578"/>
                  </a:lnTo>
                  <a:lnTo>
                    <a:pt x="7819" y="168975"/>
                  </a:lnTo>
                  <a:lnTo>
                    <a:pt x="8490" y="159444"/>
                  </a:lnTo>
                  <a:lnTo>
                    <a:pt x="9053" y="148524"/>
                  </a:lnTo>
                  <a:lnTo>
                    <a:pt x="9487" y="136621"/>
                  </a:lnTo>
                  <a:lnTo>
                    <a:pt x="9819" y="124048"/>
                  </a:lnTo>
                  <a:lnTo>
                    <a:pt x="10565" y="111510"/>
                  </a:lnTo>
                  <a:lnTo>
                    <a:pt x="12669" y="100079"/>
                  </a:lnTo>
                  <a:lnTo>
                    <a:pt x="16533" y="90263"/>
                  </a:lnTo>
                  <a:lnTo>
                    <a:pt x="21911" y="82691"/>
                  </a:lnTo>
                  <a:lnTo>
                    <a:pt x="28203" y="78335"/>
                  </a:lnTo>
                  <a:lnTo>
                    <a:pt x="34952" y="77411"/>
                  </a:lnTo>
                  <a:lnTo>
                    <a:pt x="41904" y="79519"/>
                  </a:lnTo>
                  <a:lnTo>
                    <a:pt x="48936" y="84041"/>
                  </a:lnTo>
                  <a:lnTo>
                    <a:pt x="55988" y="90369"/>
                  </a:lnTo>
                  <a:lnTo>
                    <a:pt x="62874" y="98000"/>
                  </a:lnTo>
                  <a:lnTo>
                    <a:pt x="69278" y="106550"/>
                  </a:lnTo>
                  <a:lnTo>
                    <a:pt x="75078" y="115664"/>
                  </a:lnTo>
                  <a:lnTo>
                    <a:pt x="80590" y="122612"/>
                  </a:lnTo>
                  <a:lnTo>
                    <a:pt x="85565" y="123965"/>
                  </a:lnTo>
                  <a:lnTo>
                    <a:pt x="89057" y="120378"/>
                  </a:lnTo>
                  <a:lnTo>
                    <a:pt x="91249" y="113304"/>
                  </a:lnTo>
                  <a:lnTo>
                    <a:pt x="92752" y="104051"/>
                  </a:lnTo>
                  <a:lnTo>
                    <a:pt x="94210" y="93718"/>
                  </a:lnTo>
                  <a:lnTo>
                    <a:pt x="95962" y="82961"/>
                  </a:lnTo>
                  <a:lnTo>
                    <a:pt x="98100" y="72095"/>
                  </a:lnTo>
                  <a:lnTo>
                    <a:pt x="100594" y="61249"/>
                  </a:lnTo>
                  <a:lnTo>
                    <a:pt x="103381" y="50467"/>
                  </a:lnTo>
                  <a:lnTo>
                    <a:pt x="106553" y="39917"/>
                  </a:lnTo>
                  <a:lnTo>
                    <a:pt x="110360" y="29895"/>
                  </a:lnTo>
                  <a:lnTo>
                    <a:pt x="114891" y="20534"/>
                  </a:lnTo>
                  <a:lnTo>
                    <a:pt x="120408" y="12280"/>
                  </a:lnTo>
                  <a:lnTo>
                    <a:pt x="127400" y="5946"/>
                  </a:lnTo>
                  <a:lnTo>
                    <a:pt x="135994" y="1810"/>
                  </a:lnTo>
                  <a:lnTo>
                    <a:pt x="145850" y="0"/>
                  </a:lnTo>
                  <a:lnTo>
                    <a:pt x="156375" y="748"/>
                  </a:lnTo>
                  <a:lnTo>
                    <a:pt x="167155" y="3922"/>
                  </a:lnTo>
                  <a:lnTo>
                    <a:pt x="177984" y="9289"/>
                  </a:lnTo>
                  <a:lnTo>
                    <a:pt x="188780" y="16695"/>
                  </a:lnTo>
                  <a:lnTo>
                    <a:pt x="199511" y="25852"/>
                  </a:lnTo>
                  <a:lnTo>
                    <a:pt x="209852" y="36234"/>
                  </a:lnTo>
                  <a:lnTo>
                    <a:pt x="219197" y="47185"/>
                  </a:lnTo>
                  <a:lnTo>
                    <a:pt x="227298" y="58286"/>
                  </a:lnTo>
                  <a:lnTo>
                    <a:pt x="234231" y="69348"/>
                  </a:lnTo>
                  <a:lnTo>
                    <a:pt x="240204" y="80309"/>
                  </a:lnTo>
                  <a:lnTo>
                    <a:pt x="245442" y="91172"/>
                  </a:lnTo>
                  <a:lnTo>
                    <a:pt x="249978" y="102282"/>
                  </a:lnTo>
                  <a:lnTo>
                    <a:pt x="253661" y="114274"/>
                  </a:lnTo>
                  <a:lnTo>
                    <a:pt x="256480" y="127420"/>
                  </a:lnTo>
                  <a:lnTo>
                    <a:pt x="258715" y="141506"/>
                  </a:lnTo>
                  <a:lnTo>
                    <a:pt x="260831" y="156033"/>
                  </a:lnTo>
                  <a:lnTo>
                    <a:pt x="263104" y="170652"/>
                  </a:lnTo>
                  <a:lnTo>
                    <a:pt x="265472" y="185181"/>
                  </a:lnTo>
                  <a:lnTo>
                    <a:pt x="267858" y="201262"/>
                  </a:lnTo>
                  <a:lnTo>
                    <a:pt x="270476" y="223657"/>
                  </a:lnTo>
                  <a:lnTo>
                    <a:pt x="273741" y="260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01955" y="2697883"/>
              <a:ext cx="225051" cy="257977"/>
            </a:xfrm>
            <a:custGeom>
              <a:avLst/>
              <a:gdLst/>
              <a:ahLst/>
              <a:cxnLst/>
              <a:rect l="0" t="0" r="0" b="0"/>
              <a:pathLst>
                <a:path w="225051" h="257977">
                  <a:moveTo>
                    <a:pt x="140822" y="113225"/>
                  </a:moveTo>
                  <a:lnTo>
                    <a:pt x="140755" y="101557"/>
                  </a:lnTo>
                  <a:lnTo>
                    <a:pt x="140115" y="91069"/>
                  </a:lnTo>
                  <a:lnTo>
                    <a:pt x="138814" y="80767"/>
                  </a:lnTo>
                  <a:lnTo>
                    <a:pt x="136781" y="70466"/>
                  </a:lnTo>
                  <a:lnTo>
                    <a:pt x="133816" y="60122"/>
                  </a:lnTo>
                  <a:lnTo>
                    <a:pt x="129897" y="49737"/>
                  </a:lnTo>
                  <a:lnTo>
                    <a:pt x="125148" y="39481"/>
                  </a:lnTo>
                  <a:lnTo>
                    <a:pt x="119744" y="29672"/>
                  </a:lnTo>
                  <a:lnTo>
                    <a:pt x="113848" y="20459"/>
                  </a:lnTo>
                  <a:lnTo>
                    <a:pt x="107433" y="12308"/>
                  </a:lnTo>
                  <a:lnTo>
                    <a:pt x="100296" y="6043"/>
                  </a:lnTo>
                  <a:lnTo>
                    <a:pt x="92388" y="1950"/>
                  </a:lnTo>
                  <a:lnTo>
                    <a:pt x="83959" y="0"/>
                  </a:lnTo>
                  <a:lnTo>
                    <a:pt x="75454" y="121"/>
                  </a:lnTo>
                  <a:lnTo>
                    <a:pt x="67142" y="2062"/>
                  </a:lnTo>
                  <a:lnTo>
                    <a:pt x="59104" y="5786"/>
                  </a:lnTo>
                  <a:lnTo>
                    <a:pt x="51326" y="11550"/>
                  </a:lnTo>
                  <a:lnTo>
                    <a:pt x="43766" y="19317"/>
                  </a:lnTo>
                  <a:lnTo>
                    <a:pt x="36537" y="28955"/>
                  </a:lnTo>
                  <a:lnTo>
                    <a:pt x="29901" y="40396"/>
                  </a:lnTo>
                  <a:lnTo>
                    <a:pt x="23959" y="53423"/>
                  </a:lnTo>
                  <a:lnTo>
                    <a:pt x="18815" y="67559"/>
                  </a:lnTo>
                  <a:lnTo>
                    <a:pt x="14658" y="82185"/>
                  </a:lnTo>
                  <a:lnTo>
                    <a:pt x="11487" y="96903"/>
                  </a:lnTo>
                  <a:lnTo>
                    <a:pt x="9002" y="111376"/>
                  </a:lnTo>
                  <a:lnTo>
                    <a:pt x="6710" y="125248"/>
                  </a:lnTo>
                  <a:lnTo>
                    <a:pt x="4320" y="138392"/>
                  </a:lnTo>
                  <a:lnTo>
                    <a:pt x="2052" y="150863"/>
                  </a:lnTo>
                  <a:lnTo>
                    <a:pt x="514" y="162786"/>
                  </a:lnTo>
                  <a:lnTo>
                    <a:pt x="0" y="174294"/>
                  </a:lnTo>
                  <a:lnTo>
                    <a:pt x="486" y="185500"/>
                  </a:lnTo>
                  <a:lnTo>
                    <a:pt x="1809" y="196491"/>
                  </a:lnTo>
                  <a:lnTo>
                    <a:pt x="3781" y="207330"/>
                  </a:lnTo>
                  <a:lnTo>
                    <a:pt x="6392" y="217899"/>
                  </a:lnTo>
                  <a:lnTo>
                    <a:pt x="9816" y="227922"/>
                  </a:lnTo>
                  <a:lnTo>
                    <a:pt x="14083" y="237280"/>
                  </a:lnTo>
                  <a:lnTo>
                    <a:pt x="19253" y="245529"/>
                  </a:lnTo>
                  <a:lnTo>
                    <a:pt x="25479" y="251859"/>
                  </a:lnTo>
                  <a:lnTo>
                    <a:pt x="32745" y="255996"/>
                  </a:lnTo>
                  <a:lnTo>
                    <a:pt x="40896" y="257976"/>
                  </a:lnTo>
                  <a:lnTo>
                    <a:pt x="49738" y="257876"/>
                  </a:lnTo>
                  <a:lnTo>
                    <a:pt x="59087" y="255958"/>
                  </a:lnTo>
                  <a:lnTo>
                    <a:pt x="68634" y="252588"/>
                  </a:lnTo>
                  <a:lnTo>
                    <a:pt x="77963" y="248126"/>
                  </a:lnTo>
                  <a:lnTo>
                    <a:pt x="86861" y="242869"/>
                  </a:lnTo>
                  <a:lnTo>
                    <a:pt x="95139" y="236885"/>
                  </a:lnTo>
                  <a:lnTo>
                    <a:pt x="102553" y="230039"/>
                  </a:lnTo>
                  <a:lnTo>
                    <a:pt x="109063" y="222316"/>
                  </a:lnTo>
                  <a:lnTo>
                    <a:pt x="114944" y="213672"/>
                  </a:lnTo>
                  <a:lnTo>
                    <a:pt x="120669" y="203958"/>
                  </a:lnTo>
                  <a:lnTo>
                    <a:pt x="126522" y="193202"/>
                  </a:lnTo>
                  <a:lnTo>
                    <a:pt x="132439" y="181725"/>
                  </a:lnTo>
                  <a:lnTo>
                    <a:pt x="138112" y="170028"/>
                  </a:lnTo>
                  <a:lnTo>
                    <a:pt x="143382" y="158492"/>
                  </a:lnTo>
                  <a:lnTo>
                    <a:pt x="148499" y="149654"/>
                  </a:lnTo>
                  <a:lnTo>
                    <a:pt x="153174" y="146823"/>
                  </a:lnTo>
                  <a:lnTo>
                    <a:pt x="156473" y="149433"/>
                  </a:lnTo>
                  <a:lnTo>
                    <a:pt x="158552" y="155913"/>
                  </a:lnTo>
                  <a:lnTo>
                    <a:pt x="160159" y="164642"/>
                  </a:lnTo>
                  <a:lnTo>
                    <a:pt x="162224" y="174118"/>
                  </a:lnTo>
                  <a:lnTo>
                    <a:pt x="165209" y="183491"/>
                  </a:lnTo>
                  <a:lnTo>
                    <a:pt x="169330" y="192281"/>
                  </a:lnTo>
                  <a:lnTo>
                    <a:pt x="174759" y="200134"/>
                  </a:lnTo>
                  <a:lnTo>
                    <a:pt x="181436" y="206976"/>
                  </a:lnTo>
                  <a:lnTo>
                    <a:pt x="188890" y="212780"/>
                  </a:lnTo>
                  <a:lnTo>
                    <a:pt x="197187" y="218021"/>
                  </a:lnTo>
                  <a:lnTo>
                    <a:pt x="208172" y="223159"/>
                  </a:lnTo>
                  <a:lnTo>
                    <a:pt x="225050" y="229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54507" y="2684766"/>
              <a:ext cx="88312" cy="216527"/>
            </a:xfrm>
            <a:custGeom>
              <a:avLst/>
              <a:gdLst/>
              <a:ahLst/>
              <a:cxnLst/>
              <a:rect l="0" t="0" r="0" b="0"/>
              <a:pathLst>
                <a:path w="88312" h="216527">
                  <a:moveTo>
                    <a:pt x="35669" y="126342"/>
                  </a:moveTo>
                  <a:lnTo>
                    <a:pt x="35602" y="138010"/>
                  </a:lnTo>
                  <a:lnTo>
                    <a:pt x="34962" y="148499"/>
                  </a:lnTo>
                  <a:lnTo>
                    <a:pt x="33674" y="158806"/>
                  </a:lnTo>
                  <a:lnTo>
                    <a:pt x="32160" y="169280"/>
                  </a:lnTo>
                  <a:lnTo>
                    <a:pt x="31140" y="180272"/>
                  </a:lnTo>
                  <a:lnTo>
                    <a:pt x="30967" y="191887"/>
                  </a:lnTo>
                  <a:lnTo>
                    <a:pt x="31159" y="203099"/>
                  </a:lnTo>
                  <a:lnTo>
                    <a:pt x="30076" y="211791"/>
                  </a:lnTo>
                  <a:lnTo>
                    <a:pt x="27067" y="216435"/>
                  </a:lnTo>
                  <a:lnTo>
                    <a:pt x="23311" y="216526"/>
                  </a:lnTo>
                  <a:lnTo>
                    <a:pt x="19417" y="212672"/>
                  </a:lnTo>
                  <a:lnTo>
                    <a:pt x="15729" y="205783"/>
                  </a:lnTo>
                  <a:lnTo>
                    <a:pt x="12592" y="196685"/>
                  </a:lnTo>
                  <a:lnTo>
                    <a:pt x="10128" y="186028"/>
                  </a:lnTo>
                  <a:lnTo>
                    <a:pt x="8126" y="174456"/>
                  </a:lnTo>
                  <a:lnTo>
                    <a:pt x="6164" y="162616"/>
                  </a:lnTo>
                  <a:lnTo>
                    <a:pt x="3997" y="150874"/>
                  </a:lnTo>
                  <a:lnTo>
                    <a:pt x="1879" y="139361"/>
                  </a:lnTo>
                  <a:lnTo>
                    <a:pt x="442" y="128089"/>
                  </a:lnTo>
                  <a:lnTo>
                    <a:pt x="0" y="117021"/>
                  </a:lnTo>
                  <a:lnTo>
                    <a:pt x="704" y="106111"/>
                  </a:lnTo>
                  <a:lnTo>
                    <a:pt x="2706" y="95318"/>
                  </a:lnTo>
                  <a:lnTo>
                    <a:pt x="5946" y="84612"/>
                  </a:lnTo>
                  <a:lnTo>
                    <a:pt x="10224" y="74133"/>
                  </a:lnTo>
                  <a:lnTo>
                    <a:pt x="15305" y="64168"/>
                  </a:lnTo>
                  <a:lnTo>
                    <a:pt x="20986" y="54837"/>
                  </a:lnTo>
                  <a:lnTo>
                    <a:pt x="27425" y="46096"/>
                  </a:lnTo>
                  <a:lnTo>
                    <a:pt x="35110" y="37839"/>
                  </a:lnTo>
                  <a:lnTo>
                    <a:pt x="44190" y="29958"/>
                  </a:lnTo>
                  <a:lnTo>
                    <a:pt x="53922" y="22657"/>
                  </a:lnTo>
                  <a:lnTo>
                    <a:pt x="63801" y="15728"/>
                  </a:lnTo>
                  <a:lnTo>
                    <a:pt x="74694" y="8560"/>
                  </a:lnTo>
                  <a:lnTo>
                    <a:pt x="883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14427" y="2747136"/>
              <a:ext cx="157360" cy="175451"/>
            </a:xfrm>
            <a:custGeom>
              <a:avLst/>
              <a:gdLst/>
              <a:ahLst/>
              <a:cxnLst/>
              <a:rect l="0" t="0" r="0" b="0"/>
              <a:pathLst>
                <a:path w="157360" h="175451">
                  <a:moveTo>
                    <a:pt x="12619" y="85029"/>
                  </a:moveTo>
                  <a:lnTo>
                    <a:pt x="21488" y="90763"/>
                  </a:lnTo>
                  <a:lnTo>
                    <a:pt x="30475" y="95047"/>
                  </a:lnTo>
                  <a:lnTo>
                    <a:pt x="40465" y="98248"/>
                  </a:lnTo>
                  <a:lnTo>
                    <a:pt x="51273" y="100437"/>
                  </a:lnTo>
                  <a:lnTo>
                    <a:pt x="62436" y="101486"/>
                  </a:lnTo>
                  <a:lnTo>
                    <a:pt x="73641" y="101427"/>
                  </a:lnTo>
                  <a:lnTo>
                    <a:pt x="84754" y="100430"/>
                  </a:lnTo>
                  <a:lnTo>
                    <a:pt x="95738" y="98702"/>
                  </a:lnTo>
                  <a:lnTo>
                    <a:pt x="106599" y="96429"/>
                  </a:lnTo>
                  <a:lnTo>
                    <a:pt x="117196" y="93599"/>
                  </a:lnTo>
                  <a:lnTo>
                    <a:pt x="127245" y="90022"/>
                  </a:lnTo>
                  <a:lnTo>
                    <a:pt x="136623" y="85644"/>
                  </a:lnTo>
                  <a:lnTo>
                    <a:pt x="144888" y="80229"/>
                  </a:lnTo>
                  <a:lnTo>
                    <a:pt x="151229" y="73305"/>
                  </a:lnTo>
                  <a:lnTo>
                    <a:pt x="155373" y="64762"/>
                  </a:lnTo>
                  <a:lnTo>
                    <a:pt x="157359" y="55110"/>
                  </a:lnTo>
                  <a:lnTo>
                    <a:pt x="157262" y="45253"/>
                  </a:lnTo>
                  <a:lnTo>
                    <a:pt x="155341" y="35744"/>
                  </a:lnTo>
                  <a:lnTo>
                    <a:pt x="151801" y="26923"/>
                  </a:lnTo>
                  <a:lnTo>
                    <a:pt x="146692" y="19078"/>
                  </a:lnTo>
                  <a:lnTo>
                    <a:pt x="140182" y="12260"/>
                  </a:lnTo>
                  <a:lnTo>
                    <a:pt x="132373" y="6666"/>
                  </a:lnTo>
                  <a:lnTo>
                    <a:pt x="123230" y="2724"/>
                  </a:lnTo>
                  <a:lnTo>
                    <a:pt x="112861" y="518"/>
                  </a:lnTo>
                  <a:lnTo>
                    <a:pt x="101645" y="0"/>
                  </a:lnTo>
                  <a:lnTo>
                    <a:pt x="90123" y="1165"/>
                  </a:lnTo>
                  <a:lnTo>
                    <a:pt x="78640" y="3836"/>
                  </a:lnTo>
                  <a:lnTo>
                    <a:pt x="67490" y="7728"/>
                  </a:lnTo>
                  <a:lnTo>
                    <a:pt x="57003" y="12550"/>
                  </a:lnTo>
                  <a:lnTo>
                    <a:pt x="47288" y="18052"/>
                  </a:lnTo>
                  <a:lnTo>
                    <a:pt x="38444" y="24201"/>
                  </a:lnTo>
                  <a:lnTo>
                    <a:pt x="30641" y="31160"/>
                  </a:lnTo>
                  <a:lnTo>
                    <a:pt x="23870" y="38958"/>
                  </a:lnTo>
                  <a:lnTo>
                    <a:pt x="17983" y="47652"/>
                  </a:lnTo>
                  <a:lnTo>
                    <a:pt x="12785" y="57399"/>
                  </a:lnTo>
                  <a:lnTo>
                    <a:pt x="8109" y="68182"/>
                  </a:lnTo>
                  <a:lnTo>
                    <a:pt x="4137" y="79848"/>
                  </a:lnTo>
                  <a:lnTo>
                    <a:pt x="1372" y="92203"/>
                  </a:lnTo>
                  <a:lnTo>
                    <a:pt x="0" y="105064"/>
                  </a:lnTo>
                  <a:lnTo>
                    <a:pt x="62" y="118123"/>
                  </a:lnTo>
                  <a:lnTo>
                    <a:pt x="1624" y="130962"/>
                  </a:lnTo>
                  <a:lnTo>
                    <a:pt x="4575" y="143356"/>
                  </a:lnTo>
                  <a:lnTo>
                    <a:pt x="8997" y="154626"/>
                  </a:lnTo>
                  <a:lnTo>
                    <a:pt x="15239" y="163605"/>
                  </a:lnTo>
                  <a:lnTo>
                    <a:pt x="23321" y="169861"/>
                  </a:lnTo>
                  <a:lnTo>
                    <a:pt x="32832" y="173602"/>
                  </a:lnTo>
                  <a:lnTo>
                    <a:pt x="43124" y="175299"/>
                  </a:lnTo>
                  <a:lnTo>
                    <a:pt x="53735" y="175450"/>
                  </a:lnTo>
                  <a:lnTo>
                    <a:pt x="63978" y="174634"/>
                  </a:lnTo>
                  <a:lnTo>
                    <a:pt x="73871" y="173417"/>
                  </a:lnTo>
                  <a:lnTo>
                    <a:pt x="84276" y="171705"/>
                  </a:lnTo>
                  <a:lnTo>
                    <a:pt x="96847" y="169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41401" y="2721039"/>
              <a:ext cx="138372" cy="184827"/>
            </a:xfrm>
            <a:custGeom>
              <a:avLst/>
              <a:gdLst/>
              <a:ahLst/>
              <a:cxnLst/>
              <a:rect l="0" t="0" r="0" b="0"/>
              <a:pathLst>
                <a:path w="138372" h="184827">
                  <a:moveTo>
                    <a:pt x="138371" y="26898"/>
                  </a:moveTo>
                  <a:lnTo>
                    <a:pt x="132436" y="21098"/>
                  </a:lnTo>
                  <a:lnTo>
                    <a:pt x="126232" y="16173"/>
                  </a:lnTo>
                  <a:lnTo>
                    <a:pt x="119132" y="11676"/>
                  </a:lnTo>
                  <a:lnTo>
                    <a:pt x="111018" y="7627"/>
                  </a:lnTo>
                  <a:lnTo>
                    <a:pt x="101724" y="4263"/>
                  </a:lnTo>
                  <a:lnTo>
                    <a:pt x="91285" y="1663"/>
                  </a:lnTo>
                  <a:lnTo>
                    <a:pt x="80206" y="82"/>
                  </a:lnTo>
                  <a:lnTo>
                    <a:pt x="69316" y="0"/>
                  </a:lnTo>
                  <a:lnTo>
                    <a:pt x="59073" y="1545"/>
                  </a:lnTo>
                  <a:lnTo>
                    <a:pt x="49573" y="4701"/>
                  </a:lnTo>
                  <a:lnTo>
                    <a:pt x="40732" y="9486"/>
                  </a:lnTo>
                  <a:lnTo>
                    <a:pt x="32420" y="15742"/>
                  </a:lnTo>
                  <a:lnTo>
                    <a:pt x="24667" y="23195"/>
                  </a:lnTo>
                  <a:lnTo>
                    <a:pt x="17672" y="31559"/>
                  </a:lnTo>
                  <a:lnTo>
                    <a:pt x="11489" y="40589"/>
                  </a:lnTo>
                  <a:lnTo>
                    <a:pt x="6352" y="50091"/>
                  </a:lnTo>
                  <a:lnTo>
                    <a:pt x="2731" y="59921"/>
                  </a:lnTo>
                  <a:lnTo>
                    <a:pt x="739" y="69981"/>
                  </a:lnTo>
                  <a:lnTo>
                    <a:pt x="28" y="80364"/>
                  </a:lnTo>
                  <a:lnTo>
                    <a:pt x="0" y="91327"/>
                  </a:lnTo>
                  <a:lnTo>
                    <a:pt x="243" y="102957"/>
                  </a:lnTo>
                  <a:lnTo>
                    <a:pt x="878" y="114869"/>
                  </a:lnTo>
                  <a:lnTo>
                    <a:pt x="2435" y="126333"/>
                  </a:lnTo>
                  <a:lnTo>
                    <a:pt x="5152" y="136964"/>
                  </a:lnTo>
                  <a:lnTo>
                    <a:pt x="9131" y="146558"/>
                  </a:lnTo>
                  <a:lnTo>
                    <a:pt x="14483" y="154931"/>
                  </a:lnTo>
                  <a:lnTo>
                    <a:pt x="21131" y="162111"/>
                  </a:lnTo>
                  <a:lnTo>
                    <a:pt x="29020" y="168119"/>
                  </a:lnTo>
                  <a:lnTo>
                    <a:pt x="38210" y="172872"/>
                  </a:lnTo>
                  <a:lnTo>
                    <a:pt x="48603" y="176444"/>
                  </a:lnTo>
                  <a:lnTo>
                    <a:pt x="59766" y="179038"/>
                  </a:lnTo>
                  <a:lnTo>
                    <a:pt x="72322" y="181153"/>
                  </a:lnTo>
                  <a:lnTo>
                    <a:pt x="89607" y="182975"/>
                  </a:lnTo>
                  <a:lnTo>
                    <a:pt x="117314" y="184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61875" y="2758466"/>
              <a:ext cx="121847" cy="144831"/>
            </a:xfrm>
            <a:custGeom>
              <a:avLst/>
              <a:gdLst/>
              <a:ahLst/>
              <a:cxnLst/>
              <a:rect l="0" t="0" r="0" b="0"/>
              <a:pathLst>
                <a:path w="121847" h="144831">
                  <a:moveTo>
                    <a:pt x="107410" y="0"/>
                  </a:moveTo>
                  <a:lnTo>
                    <a:pt x="95742" y="134"/>
                  </a:lnTo>
                  <a:lnTo>
                    <a:pt x="85253" y="1415"/>
                  </a:lnTo>
                  <a:lnTo>
                    <a:pt x="74956" y="4008"/>
                  </a:lnTo>
                  <a:lnTo>
                    <a:pt x="64827" y="7727"/>
                  </a:lnTo>
                  <a:lnTo>
                    <a:pt x="55132" y="12360"/>
                  </a:lnTo>
                  <a:lnTo>
                    <a:pt x="46001" y="17697"/>
                  </a:lnTo>
                  <a:lnTo>
                    <a:pt x="37570" y="23718"/>
                  </a:lnTo>
                  <a:lnTo>
                    <a:pt x="30057" y="30580"/>
                  </a:lnTo>
                  <a:lnTo>
                    <a:pt x="23487" y="38304"/>
                  </a:lnTo>
                  <a:lnTo>
                    <a:pt x="17736" y="46777"/>
                  </a:lnTo>
                  <a:lnTo>
                    <a:pt x="12631" y="55843"/>
                  </a:lnTo>
                  <a:lnTo>
                    <a:pt x="8016" y="65350"/>
                  </a:lnTo>
                  <a:lnTo>
                    <a:pt x="4085" y="75174"/>
                  </a:lnTo>
                  <a:lnTo>
                    <a:pt x="1349" y="85222"/>
                  </a:lnTo>
                  <a:lnTo>
                    <a:pt x="0" y="95420"/>
                  </a:lnTo>
                  <a:lnTo>
                    <a:pt x="248" y="105555"/>
                  </a:lnTo>
                  <a:lnTo>
                    <a:pt x="2467" y="115288"/>
                  </a:lnTo>
                  <a:lnTo>
                    <a:pt x="6677" y="124450"/>
                  </a:lnTo>
                  <a:lnTo>
                    <a:pt x="12928" y="132568"/>
                  </a:lnTo>
                  <a:lnTo>
                    <a:pt x="21468" y="138810"/>
                  </a:lnTo>
                  <a:lnTo>
                    <a:pt x="32199" y="142889"/>
                  </a:lnTo>
                  <a:lnTo>
                    <a:pt x="44284" y="144830"/>
                  </a:lnTo>
                  <a:lnTo>
                    <a:pt x="56385" y="144703"/>
                  </a:lnTo>
                  <a:lnTo>
                    <a:pt x="67737" y="142762"/>
                  </a:lnTo>
                  <a:lnTo>
                    <a:pt x="78134" y="139208"/>
                  </a:lnTo>
                  <a:lnTo>
                    <a:pt x="87650" y="134090"/>
                  </a:lnTo>
                  <a:lnTo>
                    <a:pt x="96448" y="127575"/>
                  </a:lnTo>
                  <a:lnTo>
                    <a:pt x="104374" y="119762"/>
                  </a:lnTo>
                  <a:lnTo>
                    <a:pt x="110961" y="110616"/>
                  </a:lnTo>
                  <a:lnTo>
                    <a:pt x="116060" y="100250"/>
                  </a:lnTo>
                  <a:lnTo>
                    <a:pt x="119636" y="89103"/>
                  </a:lnTo>
                  <a:lnTo>
                    <a:pt x="121846" y="76560"/>
                  </a:lnTo>
                  <a:lnTo>
                    <a:pt x="121766" y="59285"/>
                  </a:lnTo>
                  <a:lnTo>
                    <a:pt x="11793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34105" y="2760638"/>
              <a:ext cx="145751" cy="150530"/>
            </a:xfrm>
            <a:custGeom>
              <a:avLst/>
              <a:gdLst/>
              <a:ahLst/>
              <a:cxnLst/>
              <a:rect l="0" t="0" r="0" b="0"/>
              <a:pathLst>
                <a:path w="145751" h="150530">
                  <a:moveTo>
                    <a:pt x="8880" y="103113"/>
                  </a:moveTo>
                  <a:lnTo>
                    <a:pt x="8947" y="114781"/>
                  </a:lnTo>
                  <a:lnTo>
                    <a:pt x="9587" y="125270"/>
                  </a:lnTo>
                  <a:lnTo>
                    <a:pt x="10842" y="135544"/>
                  </a:lnTo>
                  <a:lnTo>
                    <a:pt x="11194" y="144784"/>
                  </a:lnTo>
                  <a:lnTo>
                    <a:pt x="9397" y="150384"/>
                  </a:lnTo>
                  <a:lnTo>
                    <a:pt x="6922" y="150529"/>
                  </a:lnTo>
                  <a:lnTo>
                    <a:pt x="4652" y="145688"/>
                  </a:lnTo>
                  <a:lnTo>
                    <a:pt x="2838" y="137173"/>
                  </a:lnTo>
                  <a:lnTo>
                    <a:pt x="1482" y="126360"/>
                  </a:lnTo>
                  <a:lnTo>
                    <a:pt x="512" y="114209"/>
                  </a:lnTo>
                  <a:lnTo>
                    <a:pt x="0" y="101291"/>
                  </a:lnTo>
                  <a:lnTo>
                    <a:pt x="174" y="87929"/>
                  </a:lnTo>
                  <a:lnTo>
                    <a:pt x="1108" y="74316"/>
                  </a:lnTo>
                  <a:lnTo>
                    <a:pt x="2886" y="60884"/>
                  </a:lnTo>
                  <a:lnTo>
                    <a:pt x="5682" y="48307"/>
                  </a:lnTo>
                  <a:lnTo>
                    <a:pt x="9495" y="36886"/>
                  </a:lnTo>
                  <a:lnTo>
                    <a:pt x="14344" y="26740"/>
                  </a:lnTo>
                  <a:lnTo>
                    <a:pt x="20348" y="17988"/>
                  </a:lnTo>
                  <a:lnTo>
                    <a:pt x="27462" y="10559"/>
                  </a:lnTo>
                  <a:lnTo>
                    <a:pt x="35508" y="4721"/>
                  </a:lnTo>
                  <a:lnTo>
                    <a:pt x="44280" y="1146"/>
                  </a:lnTo>
                  <a:lnTo>
                    <a:pt x="53582" y="0"/>
                  </a:lnTo>
                  <a:lnTo>
                    <a:pt x="63098" y="1009"/>
                  </a:lnTo>
                  <a:lnTo>
                    <a:pt x="72405" y="3737"/>
                  </a:lnTo>
                  <a:lnTo>
                    <a:pt x="81288" y="7758"/>
                  </a:lnTo>
                  <a:lnTo>
                    <a:pt x="89557" y="12879"/>
                  </a:lnTo>
                  <a:lnTo>
                    <a:pt x="96965" y="19131"/>
                  </a:lnTo>
                  <a:lnTo>
                    <a:pt x="103466" y="26443"/>
                  </a:lnTo>
                  <a:lnTo>
                    <a:pt x="109172" y="34639"/>
                  </a:lnTo>
                  <a:lnTo>
                    <a:pt x="114247" y="43518"/>
                  </a:lnTo>
                  <a:lnTo>
                    <a:pt x="118850" y="52900"/>
                  </a:lnTo>
                  <a:lnTo>
                    <a:pt x="123113" y="62641"/>
                  </a:lnTo>
                  <a:lnTo>
                    <a:pt x="127138" y="72634"/>
                  </a:lnTo>
                  <a:lnTo>
                    <a:pt x="130992" y="82789"/>
                  </a:lnTo>
                  <a:lnTo>
                    <a:pt x="134576" y="92793"/>
                  </a:lnTo>
                  <a:lnTo>
                    <a:pt x="137986" y="103177"/>
                  </a:lnTo>
                  <a:lnTo>
                    <a:pt x="141521" y="115972"/>
                  </a:lnTo>
                  <a:lnTo>
                    <a:pt x="145750" y="134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45739" y="2484725"/>
              <a:ext cx="28874" cy="421141"/>
            </a:xfrm>
            <a:custGeom>
              <a:avLst/>
              <a:gdLst/>
              <a:ahLst/>
              <a:cxnLst/>
              <a:rect l="0" t="0" r="0" b="0"/>
              <a:pathLst>
                <a:path w="28874" h="421141">
                  <a:moveTo>
                    <a:pt x="7815" y="0"/>
                  </a:moveTo>
                  <a:lnTo>
                    <a:pt x="4949" y="14602"/>
                  </a:lnTo>
                  <a:lnTo>
                    <a:pt x="2807" y="27873"/>
                  </a:lnTo>
                  <a:lnTo>
                    <a:pt x="1208" y="41070"/>
                  </a:lnTo>
                  <a:lnTo>
                    <a:pt x="201" y="54238"/>
                  </a:lnTo>
                  <a:lnTo>
                    <a:pt x="0" y="67099"/>
                  </a:lnTo>
                  <a:lnTo>
                    <a:pt x="651" y="79517"/>
                  </a:lnTo>
                  <a:lnTo>
                    <a:pt x="1890" y="92149"/>
                  </a:lnTo>
                  <a:lnTo>
                    <a:pt x="3254" y="106295"/>
                  </a:lnTo>
                  <a:lnTo>
                    <a:pt x="4468" y="122542"/>
                  </a:lnTo>
                  <a:lnTo>
                    <a:pt x="5603" y="140185"/>
                  </a:lnTo>
                  <a:lnTo>
                    <a:pt x="6971" y="157652"/>
                  </a:lnTo>
                  <a:lnTo>
                    <a:pt x="8738" y="174031"/>
                  </a:lnTo>
                  <a:lnTo>
                    <a:pt x="10756" y="189263"/>
                  </a:lnTo>
                  <a:lnTo>
                    <a:pt x="12657" y="203779"/>
                  </a:lnTo>
                  <a:lnTo>
                    <a:pt x="14233" y="217954"/>
                  </a:lnTo>
                  <a:lnTo>
                    <a:pt x="15444" y="232322"/>
                  </a:lnTo>
                  <a:lnTo>
                    <a:pt x="16332" y="247594"/>
                  </a:lnTo>
                  <a:lnTo>
                    <a:pt x="16963" y="264062"/>
                  </a:lnTo>
                  <a:lnTo>
                    <a:pt x="17404" y="281348"/>
                  </a:lnTo>
                  <a:lnTo>
                    <a:pt x="17709" y="298638"/>
                  </a:lnTo>
                  <a:lnTo>
                    <a:pt x="17920" y="315443"/>
                  </a:lnTo>
                  <a:lnTo>
                    <a:pt x="18233" y="331471"/>
                  </a:lnTo>
                  <a:lnTo>
                    <a:pt x="18976" y="346460"/>
                  </a:lnTo>
                  <a:lnTo>
                    <a:pt x="20289" y="360380"/>
                  </a:lnTo>
                  <a:lnTo>
                    <a:pt x="21993" y="373120"/>
                  </a:lnTo>
                  <a:lnTo>
                    <a:pt x="23854" y="385736"/>
                  </a:lnTo>
                  <a:lnTo>
                    <a:pt x="26035" y="400457"/>
                  </a:lnTo>
                  <a:lnTo>
                    <a:pt x="2887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27212" y="2611067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9431" y="67"/>
                  </a:lnTo>
                  <a:lnTo>
                    <a:pt x="198943" y="707"/>
                  </a:lnTo>
                  <a:lnTo>
                    <a:pt x="188641" y="2004"/>
                  </a:lnTo>
                  <a:lnTo>
                    <a:pt x="178339" y="3864"/>
                  </a:lnTo>
                  <a:lnTo>
                    <a:pt x="167995" y="6180"/>
                  </a:lnTo>
                  <a:lnTo>
                    <a:pt x="157601" y="8847"/>
                  </a:lnTo>
                  <a:lnTo>
                    <a:pt x="147000" y="11770"/>
                  </a:lnTo>
                  <a:lnTo>
                    <a:pt x="135893" y="14877"/>
                  </a:lnTo>
                  <a:lnTo>
                    <a:pt x="124156" y="18113"/>
                  </a:lnTo>
                  <a:lnTo>
                    <a:pt x="111663" y="21437"/>
                  </a:lnTo>
                  <a:lnTo>
                    <a:pt x="98212" y="24821"/>
                  </a:lnTo>
                  <a:lnTo>
                    <a:pt x="83803" y="28242"/>
                  </a:lnTo>
                  <a:lnTo>
                    <a:pt x="68945" y="31534"/>
                  </a:lnTo>
                  <a:lnTo>
                    <a:pt x="52894" y="34715"/>
                  </a:lnTo>
                  <a:lnTo>
                    <a:pt x="32004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85813" y="2768994"/>
              <a:ext cx="15142" cy="136872"/>
            </a:xfrm>
            <a:custGeom>
              <a:avLst/>
              <a:gdLst/>
              <a:ahLst/>
              <a:cxnLst/>
              <a:rect l="0" t="0" r="0" b="0"/>
              <a:pathLst>
                <a:path w="15142" h="136872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50"/>
                  </a:lnTo>
                  <a:lnTo>
                    <a:pt x="506" y="42518"/>
                  </a:lnTo>
                  <a:lnTo>
                    <a:pt x="1325" y="55998"/>
                  </a:lnTo>
                  <a:lnTo>
                    <a:pt x="2146" y="69855"/>
                  </a:lnTo>
                  <a:lnTo>
                    <a:pt x="3033" y="83451"/>
                  </a:lnTo>
                  <a:lnTo>
                    <a:pt x="4536" y="97305"/>
                  </a:lnTo>
                  <a:lnTo>
                    <a:pt x="7900" y="113746"/>
                  </a:lnTo>
                  <a:lnTo>
                    <a:pt x="15141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58839" y="2632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53596" y="2738927"/>
              <a:ext cx="195779" cy="398566"/>
            </a:xfrm>
            <a:custGeom>
              <a:avLst/>
              <a:gdLst/>
              <a:ahLst/>
              <a:cxnLst/>
              <a:rect l="0" t="0" r="0" b="0"/>
              <a:pathLst>
                <a:path w="195779" h="398566">
                  <a:moveTo>
                    <a:pt x="178984" y="61653"/>
                  </a:moveTo>
                  <a:lnTo>
                    <a:pt x="175917" y="50052"/>
                  </a:lnTo>
                  <a:lnTo>
                    <a:pt x="171854" y="40204"/>
                  </a:lnTo>
                  <a:lnTo>
                    <a:pt x="166357" y="31203"/>
                  </a:lnTo>
                  <a:lnTo>
                    <a:pt x="159424" y="22934"/>
                  </a:lnTo>
                  <a:lnTo>
                    <a:pt x="150978" y="15555"/>
                  </a:lnTo>
                  <a:lnTo>
                    <a:pt x="141133" y="9099"/>
                  </a:lnTo>
                  <a:lnTo>
                    <a:pt x="130294" y="3938"/>
                  </a:lnTo>
                  <a:lnTo>
                    <a:pt x="119040" y="829"/>
                  </a:lnTo>
                  <a:lnTo>
                    <a:pt x="107743" y="0"/>
                  </a:lnTo>
                  <a:lnTo>
                    <a:pt x="96720" y="1224"/>
                  </a:lnTo>
                  <a:lnTo>
                    <a:pt x="86319" y="4097"/>
                  </a:lnTo>
                  <a:lnTo>
                    <a:pt x="76663" y="8215"/>
                  </a:lnTo>
                  <a:lnTo>
                    <a:pt x="67858" y="13401"/>
                  </a:lnTo>
                  <a:lnTo>
                    <a:pt x="60082" y="19697"/>
                  </a:lnTo>
                  <a:lnTo>
                    <a:pt x="53334" y="27043"/>
                  </a:lnTo>
                  <a:lnTo>
                    <a:pt x="47631" y="35431"/>
                  </a:lnTo>
                  <a:lnTo>
                    <a:pt x="43090" y="44972"/>
                  </a:lnTo>
                  <a:lnTo>
                    <a:pt x="39672" y="55607"/>
                  </a:lnTo>
                  <a:lnTo>
                    <a:pt x="37529" y="66834"/>
                  </a:lnTo>
                  <a:lnTo>
                    <a:pt x="37063" y="77829"/>
                  </a:lnTo>
                  <a:lnTo>
                    <a:pt x="38349" y="88142"/>
                  </a:lnTo>
                  <a:lnTo>
                    <a:pt x="41330" y="97522"/>
                  </a:lnTo>
                  <a:lnTo>
                    <a:pt x="45997" y="105750"/>
                  </a:lnTo>
                  <a:lnTo>
                    <a:pt x="52173" y="112824"/>
                  </a:lnTo>
                  <a:lnTo>
                    <a:pt x="59574" y="118422"/>
                  </a:lnTo>
                  <a:lnTo>
                    <a:pt x="67903" y="121835"/>
                  </a:lnTo>
                  <a:lnTo>
                    <a:pt x="76904" y="122867"/>
                  </a:lnTo>
                  <a:lnTo>
                    <a:pt x="86217" y="121612"/>
                  </a:lnTo>
                  <a:lnTo>
                    <a:pt x="95388" y="118187"/>
                  </a:lnTo>
                  <a:lnTo>
                    <a:pt x="104180" y="112884"/>
                  </a:lnTo>
                  <a:lnTo>
                    <a:pt x="112387" y="106089"/>
                  </a:lnTo>
                  <a:lnTo>
                    <a:pt x="119754" y="98174"/>
                  </a:lnTo>
                  <a:lnTo>
                    <a:pt x="126244" y="89495"/>
                  </a:lnTo>
                  <a:lnTo>
                    <a:pt x="132507" y="81903"/>
                  </a:lnTo>
                  <a:lnTo>
                    <a:pt x="138812" y="78320"/>
                  </a:lnTo>
                  <a:lnTo>
                    <a:pt x="144335" y="79580"/>
                  </a:lnTo>
                  <a:lnTo>
                    <a:pt x="149083" y="85184"/>
                  </a:lnTo>
                  <a:lnTo>
                    <a:pt x="153322" y="94235"/>
                  </a:lnTo>
                  <a:lnTo>
                    <a:pt x="157260" y="105855"/>
                  </a:lnTo>
                  <a:lnTo>
                    <a:pt x="161024" y="119322"/>
                  </a:lnTo>
                  <a:lnTo>
                    <a:pt x="164687" y="134081"/>
                  </a:lnTo>
                  <a:lnTo>
                    <a:pt x="168291" y="149569"/>
                  </a:lnTo>
                  <a:lnTo>
                    <a:pt x="171859" y="165194"/>
                  </a:lnTo>
                  <a:lnTo>
                    <a:pt x="175406" y="180632"/>
                  </a:lnTo>
                  <a:lnTo>
                    <a:pt x="178939" y="195779"/>
                  </a:lnTo>
                  <a:lnTo>
                    <a:pt x="182465" y="210645"/>
                  </a:lnTo>
                  <a:lnTo>
                    <a:pt x="185979" y="225279"/>
                  </a:lnTo>
                  <a:lnTo>
                    <a:pt x="189323" y="239736"/>
                  </a:lnTo>
                  <a:lnTo>
                    <a:pt x="192188" y="254064"/>
                  </a:lnTo>
                  <a:lnTo>
                    <a:pt x="194438" y="268291"/>
                  </a:lnTo>
                  <a:lnTo>
                    <a:pt x="195778" y="282119"/>
                  </a:lnTo>
                  <a:lnTo>
                    <a:pt x="195696" y="294951"/>
                  </a:lnTo>
                  <a:lnTo>
                    <a:pt x="194035" y="306545"/>
                  </a:lnTo>
                  <a:lnTo>
                    <a:pt x="190630" y="316973"/>
                  </a:lnTo>
                  <a:lnTo>
                    <a:pt x="185146" y="326445"/>
                  </a:lnTo>
                  <a:lnTo>
                    <a:pt x="177603" y="335181"/>
                  </a:lnTo>
                  <a:lnTo>
                    <a:pt x="168301" y="343049"/>
                  </a:lnTo>
                  <a:lnTo>
                    <a:pt x="157625" y="349590"/>
                  </a:lnTo>
                  <a:lnTo>
                    <a:pt x="145929" y="354663"/>
                  </a:lnTo>
                  <a:lnTo>
                    <a:pt x="133502" y="358580"/>
                  </a:lnTo>
                  <a:lnTo>
                    <a:pt x="120563" y="361908"/>
                  </a:lnTo>
                  <a:lnTo>
                    <a:pt x="107275" y="365038"/>
                  </a:lnTo>
                  <a:lnTo>
                    <a:pt x="93912" y="368160"/>
                  </a:lnTo>
                  <a:lnTo>
                    <a:pt x="80859" y="371343"/>
                  </a:lnTo>
                  <a:lnTo>
                    <a:pt x="68306" y="374601"/>
                  </a:lnTo>
                  <a:lnTo>
                    <a:pt x="56320" y="377967"/>
                  </a:lnTo>
                  <a:lnTo>
                    <a:pt x="43563" y="381941"/>
                  </a:lnTo>
                  <a:lnTo>
                    <a:pt x="26679" y="387992"/>
                  </a:lnTo>
                  <a:lnTo>
                    <a:pt x="0" y="398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80614" y="2726880"/>
              <a:ext cx="129054" cy="199749"/>
            </a:xfrm>
            <a:custGeom>
              <a:avLst/>
              <a:gdLst/>
              <a:ahLst/>
              <a:cxnLst/>
              <a:rect l="0" t="0" r="0" b="0"/>
              <a:pathLst>
                <a:path w="129054" h="199749">
                  <a:moveTo>
                    <a:pt x="4609" y="0"/>
                  </a:moveTo>
                  <a:lnTo>
                    <a:pt x="1808" y="14536"/>
                  </a:lnTo>
                  <a:lnTo>
                    <a:pt x="307" y="27166"/>
                  </a:lnTo>
                  <a:lnTo>
                    <a:pt x="0" y="39080"/>
                  </a:lnTo>
                  <a:lnTo>
                    <a:pt x="680" y="50908"/>
                  </a:lnTo>
                  <a:lnTo>
                    <a:pt x="2148" y="63396"/>
                  </a:lnTo>
                  <a:lnTo>
                    <a:pt x="4217" y="76881"/>
                  </a:lnTo>
                  <a:lnTo>
                    <a:pt x="6726" y="91029"/>
                  </a:lnTo>
                  <a:lnTo>
                    <a:pt x="9549" y="105067"/>
                  </a:lnTo>
                  <a:lnTo>
                    <a:pt x="12591" y="118546"/>
                  </a:lnTo>
                  <a:lnTo>
                    <a:pt x="15784" y="131358"/>
                  </a:lnTo>
                  <a:lnTo>
                    <a:pt x="19080" y="143567"/>
                  </a:lnTo>
                  <a:lnTo>
                    <a:pt x="22455" y="155287"/>
                  </a:lnTo>
                  <a:lnTo>
                    <a:pt x="26214" y="166309"/>
                  </a:lnTo>
                  <a:lnTo>
                    <a:pt x="30956" y="176120"/>
                  </a:lnTo>
                  <a:lnTo>
                    <a:pt x="36929" y="184528"/>
                  </a:lnTo>
                  <a:lnTo>
                    <a:pt x="44060" y="191328"/>
                  </a:lnTo>
                  <a:lnTo>
                    <a:pt x="52144" y="196148"/>
                  </a:lnTo>
                  <a:lnTo>
                    <a:pt x="60947" y="198971"/>
                  </a:lnTo>
                  <a:lnTo>
                    <a:pt x="70113" y="199748"/>
                  </a:lnTo>
                  <a:lnTo>
                    <a:pt x="79177" y="198232"/>
                  </a:lnTo>
                  <a:lnTo>
                    <a:pt x="87893" y="194507"/>
                  </a:lnTo>
                  <a:lnTo>
                    <a:pt x="96048" y="188752"/>
                  </a:lnTo>
                  <a:lnTo>
                    <a:pt x="103379" y="181079"/>
                  </a:lnTo>
                  <a:lnTo>
                    <a:pt x="109825" y="171734"/>
                  </a:lnTo>
                  <a:lnTo>
                    <a:pt x="115323" y="161056"/>
                  </a:lnTo>
                  <a:lnTo>
                    <a:pt x="119726" y="149372"/>
                  </a:lnTo>
                  <a:lnTo>
                    <a:pt x="123060" y="136961"/>
                  </a:lnTo>
                  <a:lnTo>
                    <a:pt x="125488" y="124035"/>
                  </a:lnTo>
                  <a:lnTo>
                    <a:pt x="127208" y="110753"/>
                  </a:lnTo>
                  <a:lnTo>
                    <a:pt x="128401" y="97230"/>
                  </a:lnTo>
                  <a:lnTo>
                    <a:pt x="129053" y="83709"/>
                  </a:lnTo>
                  <a:lnTo>
                    <a:pt x="128966" y="70550"/>
                  </a:lnTo>
                  <a:lnTo>
                    <a:pt x="128093" y="57929"/>
                  </a:lnTo>
                  <a:lnTo>
                    <a:pt x="126487" y="46096"/>
                  </a:lnTo>
                  <a:lnTo>
                    <a:pt x="123959" y="34203"/>
                  </a:lnTo>
                  <a:lnTo>
                    <a:pt x="119171" y="20087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79595" y="2747937"/>
              <a:ext cx="104679" cy="158150"/>
            </a:xfrm>
            <a:custGeom>
              <a:avLst/>
              <a:gdLst/>
              <a:ahLst/>
              <a:cxnLst/>
              <a:rect l="0" t="0" r="0" b="0"/>
              <a:pathLst>
                <a:path w="104679" h="158150">
                  <a:moveTo>
                    <a:pt x="47783" y="0"/>
                  </a:moveTo>
                  <a:lnTo>
                    <a:pt x="39116" y="5935"/>
                  </a:lnTo>
                  <a:lnTo>
                    <a:pt x="32049" y="12140"/>
                  </a:lnTo>
                  <a:lnTo>
                    <a:pt x="25944" y="19235"/>
                  </a:lnTo>
                  <a:lnTo>
                    <a:pt x="20542" y="27176"/>
                  </a:lnTo>
                  <a:lnTo>
                    <a:pt x="15681" y="35822"/>
                  </a:lnTo>
                  <a:lnTo>
                    <a:pt x="11226" y="45026"/>
                  </a:lnTo>
                  <a:lnTo>
                    <a:pt x="7232" y="54971"/>
                  </a:lnTo>
                  <a:lnTo>
                    <a:pt x="3921" y="66157"/>
                  </a:lnTo>
                  <a:lnTo>
                    <a:pt x="1372" y="78743"/>
                  </a:lnTo>
                  <a:lnTo>
                    <a:pt x="0" y="92109"/>
                  </a:lnTo>
                  <a:lnTo>
                    <a:pt x="592" y="105087"/>
                  </a:lnTo>
                  <a:lnTo>
                    <a:pt x="3405" y="117029"/>
                  </a:lnTo>
                  <a:lnTo>
                    <a:pt x="8228" y="127655"/>
                  </a:lnTo>
                  <a:lnTo>
                    <a:pt x="14670" y="136794"/>
                  </a:lnTo>
                  <a:lnTo>
                    <a:pt x="22335" y="144520"/>
                  </a:lnTo>
                  <a:lnTo>
                    <a:pt x="30884" y="150742"/>
                  </a:lnTo>
                  <a:lnTo>
                    <a:pt x="40060" y="155114"/>
                  </a:lnTo>
                  <a:lnTo>
                    <a:pt x="49665" y="157607"/>
                  </a:lnTo>
                  <a:lnTo>
                    <a:pt x="59400" y="158149"/>
                  </a:lnTo>
                  <a:lnTo>
                    <a:pt x="68862" y="156469"/>
                  </a:lnTo>
                  <a:lnTo>
                    <a:pt x="77848" y="152630"/>
                  </a:lnTo>
                  <a:lnTo>
                    <a:pt x="86017" y="146798"/>
                  </a:lnTo>
                  <a:lnTo>
                    <a:pt x="92827" y="139072"/>
                  </a:lnTo>
                  <a:lnTo>
                    <a:pt x="98104" y="129697"/>
                  </a:lnTo>
                  <a:lnTo>
                    <a:pt x="101834" y="119167"/>
                  </a:lnTo>
                  <a:lnTo>
                    <a:pt x="103979" y="108116"/>
                  </a:lnTo>
                  <a:lnTo>
                    <a:pt x="104678" y="96952"/>
                  </a:lnTo>
                  <a:lnTo>
                    <a:pt x="104032" y="86018"/>
                  </a:lnTo>
                  <a:lnTo>
                    <a:pt x="102011" y="75675"/>
                  </a:lnTo>
                  <a:lnTo>
                    <a:pt x="98735" y="66058"/>
                  </a:lnTo>
                  <a:lnTo>
                    <a:pt x="94540" y="57221"/>
                  </a:lnTo>
                  <a:lnTo>
                    <a:pt x="89389" y="48269"/>
                  </a:lnTo>
                  <a:lnTo>
                    <a:pt x="81714" y="37297"/>
                  </a:lnTo>
                  <a:lnTo>
                    <a:pt x="6884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38584" y="2705823"/>
              <a:ext cx="109913" cy="225593"/>
            </a:xfrm>
            <a:custGeom>
              <a:avLst/>
              <a:gdLst/>
              <a:ahLst/>
              <a:cxnLst/>
              <a:rect l="0" t="0" r="0" b="0"/>
              <a:pathLst>
                <a:path w="109913" h="225593">
                  <a:moveTo>
                    <a:pt x="4608" y="31586"/>
                  </a:moveTo>
                  <a:lnTo>
                    <a:pt x="1808" y="40454"/>
                  </a:lnTo>
                  <a:lnTo>
                    <a:pt x="307" y="49441"/>
                  </a:lnTo>
                  <a:lnTo>
                    <a:pt x="0" y="59441"/>
                  </a:lnTo>
                  <a:lnTo>
                    <a:pt x="679" y="70594"/>
                  </a:lnTo>
                  <a:lnTo>
                    <a:pt x="2147" y="83054"/>
                  </a:lnTo>
                  <a:lnTo>
                    <a:pt x="4216" y="96761"/>
                  </a:lnTo>
                  <a:lnTo>
                    <a:pt x="6725" y="111352"/>
                  </a:lnTo>
                  <a:lnTo>
                    <a:pt x="9548" y="126281"/>
                  </a:lnTo>
                  <a:lnTo>
                    <a:pt x="12595" y="141196"/>
                  </a:lnTo>
                  <a:lnTo>
                    <a:pt x="15961" y="155632"/>
                  </a:lnTo>
                  <a:lnTo>
                    <a:pt x="19905" y="168945"/>
                  </a:lnTo>
                  <a:lnTo>
                    <a:pt x="24525" y="180896"/>
                  </a:lnTo>
                  <a:lnTo>
                    <a:pt x="29763" y="191581"/>
                  </a:lnTo>
                  <a:lnTo>
                    <a:pt x="35505" y="201235"/>
                  </a:lnTo>
                  <a:lnTo>
                    <a:pt x="41632" y="210086"/>
                  </a:lnTo>
                  <a:lnTo>
                    <a:pt x="48204" y="217693"/>
                  </a:lnTo>
                  <a:lnTo>
                    <a:pt x="55447" y="222996"/>
                  </a:lnTo>
                  <a:lnTo>
                    <a:pt x="63426" y="225592"/>
                  </a:lnTo>
                  <a:lnTo>
                    <a:pt x="71903" y="225539"/>
                  </a:lnTo>
                  <a:lnTo>
                    <a:pt x="80439" y="222995"/>
                  </a:lnTo>
                  <a:lnTo>
                    <a:pt x="88759" y="218314"/>
                  </a:lnTo>
                  <a:lnTo>
                    <a:pt x="96293" y="211783"/>
                  </a:lnTo>
                  <a:lnTo>
                    <a:pt x="102136" y="203522"/>
                  </a:lnTo>
                  <a:lnTo>
                    <a:pt x="105951" y="193745"/>
                  </a:lnTo>
                  <a:lnTo>
                    <a:pt x="108054" y="182591"/>
                  </a:lnTo>
                  <a:lnTo>
                    <a:pt x="109100" y="170049"/>
                  </a:lnTo>
                  <a:lnTo>
                    <a:pt x="109587" y="156245"/>
                  </a:lnTo>
                  <a:lnTo>
                    <a:pt x="109801" y="141568"/>
                  </a:lnTo>
                  <a:lnTo>
                    <a:pt x="109887" y="126571"/>
                  </a:lnTo>
                  <a:lnTo>
                    <a:pt x="109912" y="111601"/>
                  </a:lnTo>
                  <a:lnTo>
                    <a:pt x="109745" y="96956"/>
                  </a:lnTo>
                  <a:lnTo>
                    <a:pt x="109093" y="82969"/>
                  </a:lnTo>
                  <a:lnTo>
                    <a:pt x="107835" y="69752"/>
                  </a:lnTo>
                  <a:lnTo>
                    <a:pt x="105966" y="57303"/>
                  </a:lnTo>
                  <a:lnTo>
                    <a:pt x="103233" y="44176"/>
                  </a:lnTo>
                  <a:lnTo>
                    <a:pt x="98275" y="26984"/>
                  </a:lnTo>
                  <a:lnTo>
                    <a:pt x="888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53761" y="2695295"/>
              <a:ext cx="165161" cy="284270"/>
            </a:xfrm>
            <a:custGeom>
              <a:avLst/>
              <a:gdLst/>
              <a:ahLst/>
              <a:cxnLst/>
              <a:rect l="0" t="0" r="0" b="0"/>
              <a:pathLst>
                <a:path w="165161" h="284270">
                  <a:moveTo>
                    <a:pt x="94757" y="0"/>
                  </a:moveTo>
                  <a:lnTo>
                    <a:pt x="85955" y="3001"/>
                  </a:lnTo>
                  <a:lnTo>
                    <a:pt x="77609" y="6423"/>
                  </a:lnTo>
                  <a:lnTo>
                    <a:pt x="68915" y="10619"/>
                  </a:lnTo>
                  <a:lnTo>
                    <a:pt x="59967" y="15519"/>
                  </a:lnTo>
                  <a:lnTo>
                    <a:pt x="51120" y="21001"/>
                  </a:lnTo>
                  <a:lnTo>
                    <a:pt x="42586" y="26936"/>
                  </a:lnTo>
                  <a:lnTo>
                    <a:pt x="34570" y="33371"/>
                  </a:lnTo>
                  <a:lnTo>
                    <a:pt x="27341" y="40517"/>
                  </a:lnTo>
                  <a:lnTo>
                    <a:pt x="20978" y="48435"/>
                  </a:lnTo>
                  <a:lnTo>
                    <a:pt x="15876" y="57039"/>
                  </a:lnTo>
                  <a:lnTo>
                    <a:pt x="12804" y="66192"/>
                  </a:lnTo>
                  <a:lnTo>
                    <a:pt x="12005" y="75749"/>
                  </a:lnTo>
                  <a:lnTo>
                    <a:pt x="13417" y="85267"/>
                  </a:lnTo>
                  <a:lnTo>
                    <a:pt x="16948" y="94045"/>
                  </a:lnTo>
                  <a:lnTo>
                    <a:pt x="22323" y="101759"/>
                  </a:lnTo>
                  <a:lnTo>
                    <a:pt x="29166" y="108429"/>
                  </a:lnTo>
                  <a:lnTo>
                    <a:pt x="37113" y="114224"/>
                  </a:lnTo>
                  <a:lnTo>
                    <a:pt x="45859" y="119351"/>
                  </a:lnTo>
                  <a:lnTo>
                    <a:pt x="55169" y="124153"/>
                  </a:lnTo>
                  <a:lnTo>
                    <a:pt x="64870" y="129078"/>
                  </a:lnTo>
                  <a:lnTo>
                    <a:pt x="74844" y="134359"/>
                  </a:lnTo>
                  <a:lnTo>
                    <a:pt x="85169" y="139875"/>
                  </a:lnTo>
                  <a:lnTo>
                    <a:pt x="96094" y="145271"/>
                  </a:lnTo>
                  <a:lnTo>
                    <a:pt x="107696" y="150353"/>
                  </a:lnTo>
                  <a:lnTo>
                    <a:pt x="119592" y="155408"/>
                  </a:lnTo>
                  <a:lnTo>
                    <a:pt x="131044" y="161094"/>
                  </a:lnTo>
                  <a:lnTo>
                    <a:pt x="141657" y="167736"/>
                  </a:lnTo>
                  <a:lnTo>
                    <a:pt x="150901" y="175334"/>
                  </a:lnTo>
                  <a:lnTo>
                    <a:pt x="157973" y="183737"/>
                  </a:lnTo>
                  <a:lnTo>
                    <a:pt x="162645" y="192759"/>
                  </a:lnTo>
                  <a:lnTo>
                    <a:pt x="165001" y="202072"/>
                  </a:lnTo>
                  <a:lnTo>
                    <a:pt x="165160" y="211237"/>
                  </a:lnTo>
                  <a:lnTo>
                    <a:pt x="163420" y="220024"/>
                  </a:lnTo>
                  <a:lnTo>
                    <a:pt x="160171" y="228397"/>
                  </a:lnTo>
                  <a:lnTo>
                    <a:pt x="155791" y="236407"/>
                  </a:lnTo>
                  <a:lnTo>
                    <a:pt x="150580" y="244125"/>
                  </a:lnTo>
                  <a:lnTo>
                    <a:pt x="144287" y="251462"/>
                  </a:lnTo>
                  <a:lnTo>
                    <a:pt x="136169" y="258171"/>
                  </a:lnTo>
                  <a:lnTo>
                    <a:pt x="125965" y="264158"/>
                  </a:lnTo>
                  <a:lnTo>
                    <a:pt x="114027" y="269162"/>
                  </a:lnTo>
                  <a:lnTo>
                    <a:pt x="101025" y="272693"/>
                  </a:lnTo>
                  <a:lnTo>
                    <a:pt x="87468" y="274629"/>
                  </a:lnTo>
                  <a:lnTo>
                    <a:pt x="73808" y="275472"/>
                  </a:lnTo>
                  <a:lnTo>
                    <a:pt x="60498" y="276122"/>
                  </a:lnTo>
                  <a:lnTo>
                    <a:pt x="47752" y="277118"/>
                  </a:lnTo>
                  <a:lnTo>
                    <a:pt x="36019" y="278478"/>
                  </a:lnTo>
                  <a:lnTo>
                    <a:pt x="24941" y="280003"/>
                  </a:lnTo>
                  <a:lnTo>
                    <a:pt x="13546" y="28183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95544" y="3000622"/>
              <a:ext cx="1747732" cy="52643"/>
            </a:xfrm>
            <a:custGeom>
              <a:avLst/>
              <a:gdLst/>
              <a:ahLst/>
              <a:cxnLst/>
              <a:rect l="0" t="0" r="0" b="0"/>
              <a:pathLst>
                <a:path w="1747732" h="52643">
                  <a:moveTo>
                    <a:pt x="1747731" y="52642"/>
                  </a:moveTo>
                  <a:lnTo>
                    <a:pt x="1733196" y="52575"/>
                  </a:lnTo>
                  <a:lnTo>
                    <a:pt x="1720565" y="51935"/>
                  </a:lnTo>
                  <a:lnTo>
                    <a:pt x="1708656" y="50638"/>
                  </a:lnTo>
                  <a:lnTo>
                    <a:pt x="1697001" y="48778"/>
                  </a:lnTo>
                  <a:lnTo>
                    <a:pt x="1685161" y="46462"/>
                  </a:lnTo>
                  <a:lnTo>
                    <a:pt x="1672920" y="43796"/>
                  </a:lnTo>
                  <a:lnTo>
                    <a:pt x="1660252" y="40872"/>
                  </a:lnTo>
                  <a:lnTo>
                    <a:pt x="1647214" y="37765"/>
                  </a:lnTo>
                  <a:lnTo>
                    <a:pt x="1633880" y="34534"/>
                  </a:lnTo>
                  <a:lnTo>
                    <a:pt x="1620163" y="31383"/>
                  </a:lnTo>
                  <a:lnTo>
                    <a:pt x="1605816" y="28647"/>
                  </a:lnTo>
                  <a:lnTo>
                    <a:pt x="1590756" y="26470"/>
                  </a:lnTo>
                  <a:lnTo>
                    <a:pt x="1575050" y="24670"/>
                  </a:lnTo>
                  <a:lnTo>
                    <a:pt x="1558821" y="22846"/>
                  </a:lnTo>
                  <a:lnTo>
                    <a:pt x="1542198" y="20769"/>
                  </a:lnTo>
                  <a:lnTo>
                    <a:pt x="1525289" y="18542"/>
                  </a:lnTo>
                  <a:lnTo>
                    <a:pt x="1508178" y="16500"/>
                  </a:lnTo>
                  <a:lnTo>
                    <a:pt x="1490923" y="14829"/>
                  </a:lnTo>
                  <a:lnTo>
                    <a:pt x="1473403" y="13555"/>
                  </a:lnTo>
                  <a:lnTo>
                    <a:pt x="1455343" y="12625"/>
                  </a:lnTo>
                  <a:lnTo>
                    <a:pt x="1436647" y="11960"/>
                  </a:lnTo>
                  <a:lnTo>
                    <a:pt x="1417853" y="11328"/>
                  </a:lnTo>
                  <a:lnTo>
                    <a:pt x="1399994" y="10363"/>
                  </a:lnTo>
                  <a:lnTo>
                    <a:pt x="1383564" y="8899"/>
                  </a:lnTo>
                  <a:lnTo>
                    <a:pt x="1368074" y="7100"/>
                  </a:lnTo>
                  <a:lnTo>
                    <a:pt x="1352379" y="5353"/>
                  </a:lnTo>
                  <a:lnTo>
                    <a:pt x="1335818" y="3884"/>
                  </a:lnTo>
                  <a:lnTo>
                    <a:pt x="1318404" y="2747"/>
                  </a:lnTo>
                  <a:lnTo>
                    <a:pt x="1300548" y="1909"/>
                  </a:lnTo>
                  <a:lnTo>
                    <a:pt x="1282560" y="1311"/>
                  </a:lnTo>
                  <a:lnTo>
                    <a:pt x="1264429" y="893"/>
                  </a:lnTo>
                  <a:lnTo>
                    <a:pt x="1245898" y="605"/>
                  </a:lnTo>
                  <a:lnTo>
                    <a:pt x="1226848" y="408"/>
                  </a:lnTo>
                  <a:lnTo>
                    <a:pt x="1207463" y="274"/>
                  </a:lnTo>
                  <a:lnTo>
                    <a:pt x="1188137" y="183"/>
                  </a:lnTo>
                  <a:lnTo>
                    <a:pt x="1169096" y="123"/>
                  </a:lnTo>
                  <a:lnTo>
                    <a:pt x="1150394" y="82"/>
                  </a:lnTo>
                  <a:lnTo>
                    <a:pt x="1131996" y="55"/>
                  </a:lnTo>
                  <a:lnTo>
                    <a:pt x="1113842" y="36"/>
                  </a:lnTo>
                  <a:lnTo>
                    <a:pt x="1095869" y="24"/>
                  </a:lnTo>
                  <a:lnTo>
                    <a:pt x="1078030" y="16"/>
                  </a:lnTo>
                  <a:lnTo>
                    <a:pt x="1060278" y="10"/>
                  </a:lnTo>
                  <a:lnTo>
                    <a:pt x="1042422" y="7"/>
                  </a:lnTo>
                  <a:lnTo>
                    <a:pt x="1024135" y="4"/>
                  </a:lnTo>
                  <a:lnTo>
                    <a:pt x="1005277" y="3"/>
                  </a:lnTo>
                  <a:lnTo>
                    <a:pt x="986035" y="2"/>
                  </a:lnTo>
                  <a:lnTo>
                    <a:pt x="966812" y="1"/>
                  </a:lnTo>
                  <a:lnTo>
                    <a:pt x="947839" y="1"/>
                  </a:lnTo>
                  <a:lnTo>
                    <a:pt x="929013" y="0"/>
                  </a:lnTo>
                  <a:lnTo>
                    <a:pt x="910001" y="0"/>
                  </a:lnTo>
                  <a:lnTo>
                    <a:pt x="890621" y="0"/>
                  </a:lnTo>
                  <a:lnTo>
                    <a:pt x="871012" y="0"/>
                  </a:lnTo>
                  <a:lnTo>
                    <a:pt x="851535" y="0"/>
                  </a:lnTo>
                  <a:lnTo>
                    <a:pt x="832387" y="4"/>
                  </a:lnTo>
                  <a:lnTo>
                    <a:pt x="813443" y="177"/>
                  </a:lnTo>
                  <a:lnTo>
                    <a:pt x="794351" y="825"/>
                  </a:lnTo>
                  <a:lnTo>
                    <a:pt x="774917" y="2074"/>
                  </a:lnTo>
                  <a:lnTo>
                    <a:pt x="755272" y="3726"/>
                  </a:lnTo>
                  <a:lnTo>
                    <a:pt x="735770" y="5375"/>
                  </a:lnTo>
                  <a:lnTo>
                    <a:pt x="716611" y="6777"/>
                  </a:lnTo>
                  <a:lnTo>
                    <a:pt x="697829" y="7870"/>
                  </a:lnTo>
                  <a:lnTo>
                    <a:pt x="679378" y="8678"/>
                  </a:lnTo>
                  <a:lnTo>
                    <a:pt x="661197" y="9252"/>
                  </a:lnTo>
                  <a:lnTo>
                    <a:pt x="643547" y="9484"/>
                  </a:lnTo>
                  <a:lnTo>
                    <a:pt x="626988" y="9115"/>
                  </a:lnTo>
                  <a:lnTo>
                    <a:pt x="611723" y="8058"/>
                  </a:lnTo>
                  <a:lnTo>
                    <a:pt x="597165" y="6535"/>
                  </a:lnTo>
                  <a:lnTo>
                    <a:pt x="582169" y="4974"/>
                  </a:lnTo>
                  <a:lnTo>
                    <a:pt x="566109" y="3630"/>
                  </a:lnTo>
                  <a:lnTo>
                    <a:pt x="548878" y="2577"/>
                  </a:lnTo>
                  <a:lnTo>
                    <a:pt x="530621" y="1796"/>
                  </a:lnTo>
                  <a:lnTo>
                    <a:pt x="511559" y="1236"/>
                  </a:lnTo>
                  <a:lnTo>
                    <a:pt x="492063" y="842"/>
                  </a:lnTo>
                  <a:lnTo>
                    <a:pt x="472610" y="571"/>
                  </a:lnTo>
                  <a:lnTo>
                    <a:pt x="453458" y="385"/>
                  </a:lnTo>
                  <a:lnTo>
                    <a:pt x="434668" y="259"/>
                  </a:lnTo>
                  <a:lnTo>
                    <a:pt x="416206" y="173"/>
                  </a:lnTo>
                  <a:lnTo>
                    <a:pt x="398001" y="116"/>
                  </a:lnTo>
                  <a:lnTo>
                    <a:pt x="379824" y="77"/>
                  </a:lnTo>
                  <a:lnTo>
                    <a:pt x="361313" y="52"/>
                  </a:lnTo>
                  <a:lnTo>
                    <a:pt x="342302" y="34"/>
                  </a:lnTo>
                  <a:lnTo>
                    <a:pt x="322956" y="23"/>
                  </a:lnTo>
                  <a:lnTo>
                    <a:pt x="303662" y="15"/>
                  </a:lnTo>
                  <a:lnTo>
                    <a:pt x="284641" y="14"/>
                  </a:lnTo>
                  <a:lnTo>
                    <a:pt x="265783" y="184"/>
                  </a:lnTo>
                  <a:lnTo>
                    <a:pt x="246749" y="830"/>
                  </a:lnTo>
                  <a:lnTo>
                    <a:pt x="227355" y="2077"/>
                  </a:lnTo>
                  <a:lnTo>
                    <a:pt x="207736" y="3728"/>
                  </a:lnTo>
                  <a:lnTo>
                    <a:pt x="188252" y="5376"/>
                  </a:lnTo>
                  <a:lnTo>
                    <a:pt x="169109" y="6778"/>
                  </a:lnTo>
                  <a:lnTo>
                    <a:pt x="150508" y="7871"/>
                  </a:lnTo>
                  <a:lnTo>
                    <a:pt x="132711" y="8678"/>
                  </a:lnTo>
                  <a:lnTo>
                    <a:pt x="115777" y="9261"/>
                  </a:lnTo>
                  <a:lnTo>
                    <a:pt x="99610" y="9839"/>
                  </a:lnTo>
                  <a:lnTo>
                    <a:pt x="84052" y="10766"/>
                  </a:lnTo>
                  <a:lnTo>
                    <a:pt x="68965" y="12206"/>
                  </a:lnTo>
                  <a:lnTo>
                    <a:pt x="54633" y="13997"/>
                  </a:lnTo>
                  <a:lnTo>
                    <a:pt x="40251" y="15926"/>
                  </a:lnTo>
                  <a:lnTo>
                    <a:pt x="23432" y="1816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26617" y="2421554"/>
              <a:ext cx="143042" cy="536954"/>
            </a:xfrm>
            <a:custGeom>
              <a:avLst/>
              <a:gdLst/>
              <a:ahLst/>
              <a:cxnLst/>
              <a:rect l="0" t="0" r="0" b="0"/>
              <a:pathLst>
                <a:path w="143042" h="536954">
                  <a:moveTo>
                    <a:pt x="132512" y="0"/>
                  </a:moveTo>
                  <a:lnTo>
                    <a:pt x="126645" y="8801"/>
                  </a:lnTo>
                  <a:lnTo>
                    <a:pt x="121080" y="17148"/>
                  </a:lnTo>
                  <a:lnTo>
                    <a:pt x="115281" y="25847"/>
                  </a:lnTo>
                  <a:lnTo>
                    <a:pt x="109201" y="34968"/>
                  </a:lnTo>
                  <a:lnTo>
                    <a:pt x="102871" y="44463"/>
                  </a:lnTo>
                  <a:lnTo>
                    <a:pt x="96343" y="54259"/>
                  </a:lnTo>
                  <a:lnTo>
                    <a:pt x="89666" y="64446"/>
                  </a:lnTo>
                  <a:lnTo>
                    <a:pt x="82884" y="75268"/>
                  </a:lnTo>
                  <a:lnTo>
                    <a:pt x="76026" y="86808"/>
                  </a:lnTo>
                  <a:lnTo>
                    <a:pt x="69117" y="98998"/>
                  </a:lnTo>
                  <a:lnTo>
                    <a:pt x="62172" y="111712"/>
                  </a:lnTo>
                  <a:lnTo>
                    <a:pt x="55203" y="124827"/>
                  </a:lnTo>
                  <a:lnTo>
                    <a:pt x="48217" y="138396"/>
                  </a:lnTo>
                  <a:lnTo>
                    <a:pt x="41221" y="152644"/>
                  </a:lnTo>
                  <a:lnTo>
                    <a:pt x="34222" y="167637"/>
                  </a:lnTo>
                  <a:lnTo>
                    <a:pt x="27385" y="183299"/>
                  </a:lnTo>
                  <a:lnTo>
                    <a:pt x="21021" y="199498"/>
                  </a:lnTo>
                  <a:lnTo>
                    <a:pt x="15264" y="216101"/>
                  </a:lnTo>
                  <a:lnTo>
                    <a:pt x="10246" y="232997"/>
                  </a:lnTo>
                  <a:lnTo>
                    <a:pt x="6174" y="250098"/>
                  </a:lnTo>
                  <a:lnTo>
                    <a:pt x="3070" y="267334"/>
                  </a:lnTo>
                  <a:lnTo>
                    <a:pt x="969" y="284331"/>
                  </a:lnTo>
                  <a:lnTo>
                    <a:pt x="0" y="300445"/>
                  </a:lnTo>
                  <a:lnTo>
                    <a:pt x="125" y="315398"/>
                  </a:lnTo>
                  <a:lnTo>
                    <a:pt x="1173" y="329405"/>
                  </a:lnTo>
                  <a:lnTo>
                    <a:pt x="2939" y="342967"/>
                  </a:lnTo>
                  <a:lnTo>
                    <a:pt x="5245" y="356423"/>
                  </a:lnTo>
                  <a:lnTo>
                    <a:pt x="8266" y="369768"/>
                  </a:lnTo>
                  <a:lnTo>
                    <a:pt x="12504" y="382742"/>
                  </a:lnTo>
                  <a:lnTo>
                    <a:pt x="18135" y="395221"/>
                  </a:lnTo>
                  <a:lnTo>
                    <a:pt x="25036" y="407382"/>
                  </a:lnTo>
                  <a:lnTo>
                    <a:pt x="32964" y="419614"/>
                  </a:lnTo>
                  <a:lnTo>
                    <a:pt x="41668" y="432135"/>
                  </a:lnTo>
                  <a:lnTo>
                    <a:pt x="50936" y="444833"/>
                  </a:lnTo>
                  <a:lnTo>
                    <a:pt x="60602" y="457363"/>
                  </a:lnTo>
                  <a:lnTo>
                    <a:pt x="70545" y="469531"/>
                  </a:lnTo>
                  <a:lnTo>
                    <a:pt x="80677" y="481143"/>
                  </a:lnTo>
                  <a:lnTo>
                    <a:pt x="90939" y="491941"/>
                  </a:lnTo>
                  <a:lnTo>
                    <a:pt x="101275" y="501859"/>
                  </a:lnTo>
                  <a:lnTo>
                    <a:pt x="111202" y="510699"/>
                  </a:lnTo>
                  <a:lnTo>
                    <a:pt x="120782" y="518910"/>
                  </a:lnTo>
                  <a:lnTo>
                    <a:pt x="130859" y="527212"/>
                  </a:lnTo>
                  <a:lnTo>
                    <a:pt x="143041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58271" y="2626874"/>
              <a:ext cx="158787" cy="226361"/>
            </a:xfrm>
            <a:custGeom>
              <a:avLst/>
              <a:gdLst/>
              <a:ahLst/>
              <a:cxnLst/>
              <a:rect l="0" t="0" r="0" b="0"/>
              <a:pathLst>
                <a:path w="158787" h="226361">
                  <a:moveTo>
                    <a:pt x="137729" y="36835"/>
                  </a:moveTo>
                  <a:lnTo>
                    <a:pt x="134661" y="28168"/>
                  </a:lnTo>
                  <a:lnTo>
                    <a:pt x="130599" y="21102"/>
                  </a:lnTo>
                  <a:lnTo>
                    <a:pt x="125102" y="15001"/>
                  </a:lnTo>
                  <a:lnTo>
                    <a:pt x="118169" y="9772"/>
                  </a:lnTo>
                  <a:lnTo>
                    <a:pt x="109723" y="5558"/>
                  </a:lnTo>
                  <a:lnTo>
                    <a:pt x="99877" y="2362"/>
                  </a:lnTo>
                  <a:lnTo>
                    <a:pt x="89040" y="366"/>
                  </a:lnTo>
                  <a:lnTo>
                    <a:pt x="77786" y="0"/>
                  </a:lnTo>
                  <a:lnTo>
                    <a:pt x="66488" y="1347"/>
                  </a:lnTo>
                  <a:lnTo>
                    <a:pt x="55465" y="4200"/>
                  </a:lnTo>
                  <a:lnTo>
                    <a:pt x="45064" y="8248"/>
                  </a:lnTo>
                  <a:lnTo>
                    <a:pt x="35408" y="13200"/>
                  </a:lnTo>
                  <a:lnTo>
                    <a:pt x="26603" y="19134"/>
                  </a:lnTo>
                  <a:lnTo>
                    <a:pt x="18826" y="26472"/>
                  </a:lnTo>
                  <a:lnTo>
                    <a:pt x="12083" y="35339"/>
                  </a:lnTo>
                  <a:lnTo>
                    <a:pt x="6553" y="45734"/>
                  </a:lnTo>
                  <a:lnTo>
                    <a:pt x="2660" y="57693"/>
                  </a:lnTo>
                  <a:lnTo>
                    <a:pt x="490" y="71066"/>
                  </a:lnTo>
                  <a:lnTo>
                    <a:pt x="0" y="85266"/>
                  </a:lnTo>
                  <a:lnTo>
                    <a:pt x="1183" y="99403"/>
                  </a:lnTo>
                  <a:lnTo>
                    <a:pt x="3866" y="112979"/>
                  </a:lnTo>
                  <a:lnTo>
                    <a:pt x="7767" y="125871"/>
                  </a:lnTo>
                  <a:lnTo>
                    <a:pt x="12595" y="138143"/>
                  </a:lnTo>
                  <a:lnTo>
                    <a:pt x="18096" y="149912"/>
                  </a:lnTo>
                  <a:lnTo>
                    <a:pt x="24076" y="161138"/>
                  </a:lnTo>
                  <a:lnTo>
                    <a:pt x="30388" y="171620"/>
                  </a:lnTo>
                  <a:lnTo>
                    <a:pt x="36938" y="181301"/>
                  </a:lnTo>
                  <a:lnTo>
                    <a:pt x="43980" y="190110"/>
                  </a:lnTo>
                  <a:lnTo>
                    <a:pt x="52081" y="197882"/>
                  </a:lnTo>
                  <a:lnTo>
                    <a:pt x="61456" y="204627"/>
                  </a:lnTo>
                  <a:lnTo>
                    <a:pt x="71856" y="210497"/>
                  </a:lnTo>
                  <a:lnTo>
                    <a:pt x="82755" y="215681"/>
                  </a:lnTo>
                  <a:lnTo>
                    <a:pt x="93785" y="220344"/>
                  </a:lnTo>
                  <a:lnTo>
                    <a:pt x="104613" y="224138"/>
                  </a:lnTo>
                  <a:lnTo>
                    <a:pt x="114878" y="226250"/>
                  </a:lnTo>
                  <a:lnTo>
                    <a:pt x="124476" y="226360"/>
                  </a:lnTo>
                  <a:lnTo>
                    <a:pt x="134079" y="225017"/>
                  </a:lnTo>
                  <a:lnTo>
                    <a:pt x="144859" y="221745"/>
                  </a:lnTo>
                  <a:lnTo>
                    <a:pt x="158786" y="2158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75589" y="2680168"/>
              <a:ext cx="125684" cy="164838"/>
            </a:xfrm>
            <a:custGeom>
              <a:avLst/>
              <a:gdLst/>
              <a:ahLst/>
              <a:cxnLst/>
              <a:rect l="0" t="0" r="0" b="0"/>
              <a:pathLst>
                <a:path w="125684" h="164838">
                  <a:moveTo>
                    <a:pt x="99396" y="4598"/>
                  </a:moveTo>
                  <a:lnTo>
                    <a:pt x="90594" y="1799"/>
                  </a:lnTo>
                  <a:lnTo>
                    <a:pt x="82248" y="297"/>
                  </a:lnTo>
                  <a:lnTo>
                    <a:pt x="73553" y="0"/>
                  </a:lnTo>
                  <a:lnTo>
                    <a:pt x="64605" y="1025"/>
                  </a:lnTo>
                  <a:lnTo>
                    <a:pt x="55759" y="3789"/>
                  </a:lnTo>
                  <a:lnTo>
                    <a:pt x="47220" y="8364"/>
                  </a:lnTo>
                  <a:lnTo>
                    <a:pt x="39032" y="14525"/>
                  </a:lnTo>
                  <a:lnTo>
                    <a:pt x="31154" y="21941"/>
                  </a:lnTo>
                  <a:lnTo>
                    <a:pt x="23533" y="30304"/>
                  </a:lnTo>
                  <a:lnTo>
                    <a:pt x="16433" y="39679"/>
                  </a:lnTo>
                  <a:lnTo>
                    <a:pt x="10416" y="50481"/>
                  </a:lnTo>
                  <a:lnTo>
                    <a:pt x="5707" y="62813"/>
                  </a:lnTo>
                  <a:lnTo>
                    <a:pt x="2376" y="76178"/>
                  </a:lnTo>
                  <a:lnTo>
                    <a:pt x="506" y="89688"/>
                  </a:lnTo>
                  <a:lnTo>
                    <a:pt x="0" y="102805"/>
                  </a:lnTo>
                  <a:lnTo>
                    <a:pt x="947" y="115205"/>
                  </a:lnTo>
                  <a:lnTo>
                    <a:pt x="3702" y="126606"/>
                  </a:lnTo>
                  <a:lnTo>
                    <a:pt x="8301" y="136965"/>
                  </a:lnTo>
                  <a:lnTo>
                    <a:pt x="14658" y="146090"/>
                  </a:lnTo>
                  <a:lnTo>
                    <a:pt x="22744" y="153556"/>
                  </a:lnTo>
                  <a:lnTo>
                    <a:pt x="32361" y="159276"/>
                  </a:lnTo>
                  <a:lnTo>
                    <a:pt x="42884" y="163137"/>
                  </a:lnTo>
                  <a:lnTo>
                    <a:pt x="53398" y="164837"/>
                  </a:lnTo>
                  <a:lnTo>
                    <a:pt x="63389" y="164426"/>
                  </a:lnTo>
                  <a:lnTo>
                    <a:pt x="72721" y="162219"/>
                  </a:lnTo>
                  <a:lnTo>
                    <a:pt x="81449" y="158612"/>
                  </a:lnTo>
                  <a:lnTo>
                    <a:pt x="89685" y="153964"/>
                  </a:lnTo>
                  <a:lnTo>
                    <a:pt x="97387" y="148406"/>
                  </a:lnTo>
                  <a:lnTo>
                    <a:pt x="104348" y="141853"/>
                  </a:lnTo>
                  <a:lnTo>
                    <a:pt x="110513" y="134331"/>
                  </a:lnTo>
                  <a:lnTo>
                    <a:pt x="115808" y="125823"/>
                  </a:lnTo>
                  <a:lnTo>
                    <a:pt x="120067" y="116202"/>
                  </a:lnTo>
                  <a:lnTo>
                    <a:pt x="123293" y="105512"/>
                  </a:lnTo>
                  <a:lnTo>
                    <a:pt x="125306" y="94249"/>
                  </a:lnTo>
                  <a:lnTo>
                    <a:pt x="125683" y="83228"/>
                  </a:lnTo>
                  <a:lnTo>
                    <a:pt x="124347" y="72899"/>
                  </a:lnTo>
                  <a:lnTo>
                    <a:pt x="121627" y="63449"/>
                  </a:lnTo>
                  <a:lnTo>
                    <a:pt x="117708" y="53953"/>
                  </a:lnTo>
                  <a:lnTo>
                    <a:pt x="111128" y="42466"/>
                  </a:lnTo>
                  <a:lnTo>
                    <a:pt x="99396" y="25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17098" y="2676773"/>
              <a:ext cx="136872" cy="165888"/>
            </a:xfrm>
            <a:custGeom>
              <a:avLst/>
              <a:gdLst/>
              <a:ahLst/>
              <a:cxnLst/>
              <a:rect l="0" t="0" r="0" b="0"/>
              <a:pathLst>
                <a:path w="136872" h="165888">
                  <a:moveTo>
                    <a:pt x="0" y="71164"/>
                  </a:moveTo>
                  <a:lnTo>
                    <a:pt x="2934" y="80033"/>
                  </a:lnTo>
                  <a:lnTo>
                    <a:pt x="5717" y="89020"/>
                  </a:lnTo>
                  <a:lnTo>
                    <a:pt x="8617" y="99010"/>
                  </a:lnTo>
                  <a:lnTo>
                    <a:pt x="11657" y="109818"/>
                  </a:lnTo>
                  <a:lnTo>
                    <a:pt x="14822" y="120982"/>
                  </a:lnTo>
                  <a:lnTo>
                    <a:pt x="18095" y="132177"/>
                  </a:lnTo>
                  <a:lnTo>
                    <a:pt x="21778" y="142944"/>
                  </a:lnTo>
                  <a:lnTo>
                    <a:pt x="26466" y="152632"/>
                  </a:lnTo>
                  <a:lnTo>
                    <a:pt x="32329" y="160933"/>
                  </a:lnTo>
                  <a:lnTo>
                    <a:pt x="36771" y="165887"/>
                  </a:lnTo>
                  <a:lnTo>
                    <a:pt x="37104" y="165350"/>
                  </a:lnTo>
                  <a:lnTo>
                    <a:pt x="35085" y="160557"/>
                  </a:lnTo>
                  <a:lnTo>
                    <a:pt x="32226" y="152826"/>
                  </a:lnTo>
                  <a:lnTo>
                    <a:pt x="29440" y="143071"/>
                  </a:lnTo>
                  <a:lnTo>
                    <a:pt x="27117" y="131925"/>
                  </a:lnTo>
                  <a:lnTo>
                    <a:pt x="25331" y="119666"/>
                  </a:lnTo>
                  <a:lnTo>
                    <a:pt x="24022" y="106291"/>
                  </a:lnTo>
                  <a:lnTo>
                    <a:pt x="23100" y="91892"/>
                  </a:lnTo>
                  <a:lnTo>
                    <a:pt x="22796" y="77136"/>
                  </a:lnTo>
                  <a:lnTo>
                    <a:pt x="23645" y="63140"/>
                  </a:lnTo>
                  <a:lnTo>
                    <a:pt x="25846" y="50469"/>
                  </a:lnTo>
                  <a:lnTo>
                    <a:pt x="29290" y="39165"/>
                  </a:lnTo>
                  <a:lnTo>
                    <a:pt x="33744" y="29029"/>
                  </a:lnTo>
                  <a:lnTo>
                    <a:pt x="38967" y="19817"/>
                  </a:lnTo>
                  <a:lnTo>
                    <a:pt x="44914" y="11782"/>
                  </a:lnTo>
                  <a:lnTo>
                    <a:pt x="51728" y="5653"/>
                  </a:lnTo>
                  <a:lnTo>
                    <a:pt x="59417" y="1684"/>
                  </a:lnTo>
                  <a:lnTo>
                    <a:pt x="67697" y="0"/>
                  </a:lnTo>
                  <a:lnTo>
                    <a:pt x="76101" y="839"/>
                  </a:lnTo>
                  <a:lnTo>
                    <a:pt x="84341" y="4074"/>
                  </a:lnTo>
                  <a:lnTo>
                    <a:pt x="92162" y="9313"/>
                  </a:lnTo>
                  <a:lnTo>
                    <a:pt x="99261" y="16101"/>
                  </a:lnTo>
                  <a:lnTo>
                    <a:pt x="105551" y="24031"/>
                  </a:lnTo>
                  <a:lnTo>
                    <a:pt x="111114" y="32774"/>
                  </a:lnTo>
                  <a:lnTo>
                    <a:pt x="116093" y="42086"/>
                  </a:lnTo>
                  <a:lnTo>
                    <a:pt x="120626" y="51796"/>
                  </a:lnTo>
                  <a:lnTo>
                    <a:pt x="124673" y="61942"/>
                  </a:lnTo>
                  <a:lnTo>
                    <a:pt x="128020" y="72746"/>
                  </a:lnTo>
                  <a:lnTo>
                    <a:pt x="130606" y="84268"/>
                  </a:lnTo>
                  <a:lnTo>
                    <a:pt x="132517" y="96211"/>
                  </a:lnTo>
                  <a:lnTo>
                    <a:pt x="134090" y="109385"/>
                  </a:lnTo>
                  <a:lnTo>
                    <a:pt x="135462" y="127183"/>
                  </a:lnTo>
                  <a:lnTo>
                    <a:pt x="136871" y="155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96083" y="2660288"/>
              <a:ext cx="281040" cy="194955"/>
            </a:xfrm>
            <a:custGeom>
              <a:avLst/>
              <a:gdLst/>
              <a:ahLst/>
              <a:cxnLst/>
              <a:rect l="0" t="0" r="0" b="0"/>
              <a:pathLst>
                <a:path w="281040" h="194955">
                  <a:moveTo>
                    <a:pt x="0" y="35007"/>
                  </a:moveTo>
                  <a:lnTo>
                    <a:pt x="2934" y="43875"/>
                  </a:lnTo>
                  <a:lnTo>
                    <a:pt x="5715" y="52862"/>
                  </a:lnTo>
                  <a:lnTo>
                    <a:pt x="8611" y="62862"/>
                  </a:lnTo>
                  <a:lnTo>
                    <a:pt x="11477" y="74015"/>
                  </a:lnTo>
                  <a:lnTo>
                    <a:pt x="13995" y="86475"/>
                  </a:lnTo>
                  <a:lnTo>
                    <a:pt x="16010" y="100178"/>
                  </a:lnTo>
                  <a:lnTo>
                    <a:pt x="17696" y="114595"/>
                  </a:lnTo>
                  <a:lnTo>
                    <a:pt x="19440" y="128876"/>
                  </a:lnTo>
                  <a:lnTo>
                    <a:pt x="21438" y="142480"/>
                  </a:lnTo>
                  <a:lnTo>
                    <a:pt x="22788" y="152912"/>
                  </a:lnTo>
                  <a:lnTo>
                    <a:pt x="22430" y="157109"/>
                  </a:lnTo>
                  <a:lnTo>
                    <a:pt x="20892" y="155964"/>
                  </a:lnTo>
                  <a:lnTo>
                    <a:pt x="18818" y="151100"/>
                  </a:lnTo>
                  <a:lnTo>
                    <a:pt x="16778" y="143558"/>
                  </a:lnTo>
                  <a:lnTo>
                    <a:pt x="15065" y="134057"/>
                  </a:lnTo>
                  <a:lnTo>
                    <a:pt x="13910" y="122983"/>
                  </a:lnTo>
                  <a:lnTo>
                    <a:pt x="13581" y="110444"/>
                  </a:lnTo>
                  <a:lnTo>
                    <a:pt x="14136" y="96620"/>
                  </a:lnTo>
                  <a:lnTo>
                    <a:pt x="15474" y="82088"/>
                  </a:lnTo>
                  <a:lnTo>
                    <a:pt x="17435" y="67715"/>
                  </a:lnTo>
                  <a:lnTo>
                    <a:pt x="19866" y="53978"/>
                  </a:lnTo>
                  <a:lnTo>
                    <a:pt x="22801" y="41144"/>
                  </a:lnTo>
                  <a:lnTo>
                    <a:pt x="26449" y="29443"/>
                  </a:lnTo>
                  <a:lnTo>
                    <a:pt x="30870" y="18888"/>
                  </a:lnTo>
                  <a:lnTo>
                    <a:pt x="36144" y="9970"/>
                  </a:lnTo>
                  <a:lnTo>
                    <a:pt x="42441" y="3706"/>
                  </a:lnTo>
                  <a:lnTo>
                    <a:pt x="49750" y="424"/>
                  </a:lnTo>
                  <a:lnTo>
                    <a:pt x="57760" y="0"/>
                  </a:lnTo>
                  <a:lnTo>
                    <a:pt x="65975" y="2215"/>
                  </a:lnTo>
                  <a:lnTo>
                    <a:pt x="74084" y="6666"/>
                  </a:lnTo>
                  <a:lnTo>
                    <a:pt x="81816" y="12872"/>
                  </a:lnTo>
                  <a:lnTo>
                    <a:pt x="88854" y="20382"/>
                  </a:lnTo>
                  <a:lnTo>
                    <a:pt x="95110" y="28837"/>
                  </a:lnTo>
                  <a:lnTo>
                    <a:pt x="100818" y="38119"/>
                  </a:lnTo>
                  <a:lnTo>
                    <a:pt x="106427" y="48333"/>
                  </a:lnTo>
                  <a:lnTo>
                    <a:pt x="112200" y="59465"/>
                  </a:lnTo>
                  <a:lnTo>
                    <a:pt x="118065" y="71382"/>
                  </a:lnTo>
                  <a:lnTo>
                    <a:pt x="123702" y="83914"/>
                  </a:lnTo>
                  <a:lnTo>
                    <a:pt x="128937" y="96902"/>
                  </a:lnTo>
                  <a:lnTo>
                    <a:pt x="133586" y="110217"/>
                  </a:lnTo>
                  <a:lnTo>
                    <a:pt x="137403" y="123762"/>
                  </a:lnTo>
                  <a:lnTo>
                    <a:pt x="140363" y="137401"/>
                  </a:lnTo>
                  <a:lnTo>
                    <a:pt x="143457" y="148769"/>
                  </a:lnTo>
                  <a:lnTo>
                    <a:pt x="147564" y="154363"/>
                  </a:lnTo>
                  <a:lnTo>
                    <a:pt x="152086" y="154303"/>
                  </a:lnTo>
                  <a:lnTo>
                    <a:pt x="156969" y="150297"/>
                  </a:lnTo>
                  <a:lnTo>
                    <a:pt x="162450" y="144148"/>
                  </a:lnTo>
                  <a:lnTo>
                    <a:pt x="168823" y="137434"/>
                  </a:lnTo>
                  <a:lnTo>
                    <a:pt x="176160" y="131007"/>
                  </a:lnTo>
                  <a:lnTo>
                    <a:pt x="184512" y="125319"/>
                  </a:lnTo>
                  <a:lnTo>
                    <a:pt x="194014" y="120687"/>
                  </a:lnTo>
                  <a:lnTo>
                    <a:pt x="204619" y="117146"/>
                  </a:lnTo>
                  <a:lnTo>
                    <a:pt x="215992" y="114386"/>
                  </a:lnTo>
                  <a:lnTo>
                    <a:pt x="227616" y="111897"/>
                  </a:lnTo>
                  <a:lnTo>
                    <a:pt x="239164" y="109352"/>
                  </a:lnTo>
                  <a:lnTo>
                    <a:pt x="250187" y="106297"/>
                  </a:lnTo>
                  <a:lnTo>
                    <a:pt x="260058" y="102100"/>
                  </a:lnTo>
                  <a:lnTo>
                    <a:pt x="268528" y="96529"/>
                  </a:lnTo>
                  <a:lnTo>
                    <a:pt x="275215" y="89684"/>
                  </a:lnTo>
                  <a:lnTo>
                    <a:pt x="279435" y="81801"/>
                  </a:lnTo>
                  <a:lnTo>
                    <a:pt x="281039" y="73139"/>
                  </a:lnTo>
                  <a:lnTo>
                    <a:pt x="280016" y="64242"/>
                  </a:lnTo>
                  <a:lnTo>
                    <a:pt x="276221" y="55889"/>
                  </a:lnTo>
                  <a:lnTo>
                    <a:pt x="269857" y="48474"/>
                  </a:lnTo>
                  <a:lnTo>
                    <a:pt x="261364" y="42346"/>
                  </a:lnTo>
                  <a:lnTo>
                    <a:pt x="251241" y="37980"/>
                  </a:lnTo>
                  <a:lnTo>
                    <a:pt x="239929" y="35457"/>
                  </a:lnTo>
                  <a:lnTo>
                    <a:pt x="228100" y="34711"/>
                  </a:lnTo>
                  <a:lnTo>
                    <a:pt x="216626" y="35715"/>
                  </a:lnTo>
                  <a:lnTo>
                    <a:pt x="205959" y="38280"/>
                  </a:lnTo>
                  <a:lnTo>
                    <a:pt x="196324" y="42269"/>
                  </a:lnTo>
                  <a:lnTo>
                    <a:pt x="187915" y="47687"/>
                  </a:lnTo>
                  <a:lnTo>
                    <a:pt x="180707" y="54407"/>
                  </a:lnTo>
                  <a:lnTo>
                    <a:pt x="174680" y="62359"/>
                  </a:lnTo>
                  <a:lnTo>
                    <a:pt x="169913" y="71599"/>
                  </a:lnTo>
                  <a:lnTo>
                    <a:pt x="166335" y="82033"/>
                  </a:lnTo>
                  <a:lnTo>
                    <a:pt x="163912" y="93293"/>
                  </a:lnTo>
                  <a:lnTo>
                    <a:pt x="162727" y="104843"/>
                  </a:lnTo>
                  <a:lnTo>
                    <a:pt x="162710" y="116346"/>
                  </a:lnTo>
                  <a:lnTo>
                    <a:pt x="163832" y="127509"/>
                  </a:lnTo>
                  <a:lnTo>
                    <a:pt x="166181" y="138005"/>
                  </a:lnTo>
                  <a:lnTo>
                    <a:pt x="169693" y="147725"/>
                  </a:lnTo>
                  <a:lnTo>
                    <a:pt x="174337" y="156574"/>
                  </a:lnTo>
                  <a:lnTo>
                    <a:pt x="180204" y="164379"/>
                  </a:lnTo>
                  <a:lnTo>
                    <a:pt x="187233" y="171151"/>
                  </a:lnTo>
                  <a:lnTo>
                    <a:pt x="195564" y="177040"/>
                  </a:lnTo>
                  <a:lnTo>
                    <a:pt x="205591" y="182238"/>
                  </a:lnTo>
                  <a:lnTo>
                    <a:pt x="217355" y="186915"/>
                  </a:lnTo>
                  <a:lnTo>
                    <a:pt x="229863" y="190872"/>
                  </a:lnTo>
                  <a:lnTo>
                    <a:pt x="242511" y="193837"/>
                  </a:lnTo>
                  <a:lnTo>
                    <a:pt x="256411" y="194954"/>
                  </a:lnTo>
                  <a:lnTo>
                    <a:pt x="273740" y="192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60231" y="2702229"/>
              <a:ext cx="109635" cy="133714"/>
            </a:xfrm>
            <a:custGeom>
              <a:avLst/>
              <a:gdLst/>
              <a:ahLst/>
              <a:cxnLst/>
              <a:rect l="0" t="0" r="0" b="0"/>
              <a:pathLst>
                <a:path w="109635" h="133714">
                  <a:moveTo>
                    <a:pt x="78049" y="3594"/>
                  </a:moveTo>
                  <a:lnTo>
                    <a:pt x="69247" y="862"/>
                  </a:lnTo>
                  <a:lnTo>
                    <a:pt x="60900" y="0"/>
                  </a:lnTo>
                  <a:lnTo>
                    <a:pt x="52206" y="995"/>
                  </a:lnTo>
                  <a:lnTo>
                    <a:pt x="43259" y="3706"/>
                  </a:lnTo>
                  <a:lnTo>
                    <a:pt x="34412" y="8139"/>
                  </a:lnTo>
                  <a:lnTo>
                    <a:pt x="25882" y="14132"/>
                  </a:lnTo>
                  <a:lnTo>
                    <a:pt x="18039" y="21564"/>
                  </a:lnTo>
                  <a:lnTo>
                    <a:pt x="11458" y="30438"/>
                  </a:lnTo>
                  <a:lnTo>
                    <a:pt x="6339" y="40625"/>
                  </a:lnTo>
                  <a:lnTo>
                    <a:pt x="2716" y="51886"/>
                  </a:lnTo>
                  <a:lnTo>
                    <a:pt x="645" y="63968"/>
                  </a:lnTo>
                  <a:lnTo>
                    <a:pt x="0" y="76635"/>
                  </a:lnTo>
                  <a:lnTo>
                    <a:pt x="852" y="89225"/>
                  </a:lnTo>
                  <a:lnTo>
                    <a:pt x="3543" y="100685"/>
                  </a:lnTo>
                  <a:lnTo>
                    <a:pt x="8098" y="110531"/>
                  </a:lnTo>
                  <a:lnTo>
                    <a:pt x="14426" y="118631"/>
                  </a:lnTo>
                  <a:lnTo>
                    <a:pt x="22493" y="124937"/>
                  </a:lnTo>
                  <a:lnTo>
                    <a:pt x="32097" y="129615"/>
                  </a:lnTo>
                  <a:lnTo>
                    <a:pt x="42611" y="132640"/>
                  </a:lnTo>
                  <a:lnTo>
                    <a:pt x="53119" y="133713"/>
                  </a:lnTo>
                  <a:lnTo>
                    <a:pt x="63102" y="132852"/>
                  </a:lnTo>
                  <a:lnTo>
                    <a:pt x="72317" y="130454"/>
                  </a:lnTo>
                  <a:lnTo>
                    <a:pt x="81630" y="126787"/>
                  </a:lnTo>
                  <a:lnTo>
                    <a:pt x="92967" y="120413"/>
                  </a:lnTo>
                  <a:lnTo>
                    <a:pt x="109634" y="108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22507" y="2516310"/>
              <a:ext cx="42116" cy="368499"/>
            </a:xfrm>
            <a:custGeom>
              <a:avLst/>
              <a:gdLst/>
              <a:ahLst/>
              <a:cxnLst/>
              <a:rect l="0" t="0" r="0" b="0"/>
              <a:pathLst>
                <a:path w="42116" h="368499">
                  <a:moveTo>
                    <a:pt x="0" y="0"/>
                  </a:moveTo>
                  <a:lnTo>
                    <a:pt x="0" y="14602"/>
                  </a:lnTo>
                  <a:lnTo>
                    <a:pt x="0" y="27874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5" y="83662"/>
                  </a:lnTo>
                  <a:lnTo>
                    <a:pt x="178" y="99427"/>
                  </a:lnTo>
                  <a:lnTo>
                    <a:pt x="826" y="116221"/>
                  </a:lnTo>
                  <a:lnTo>
                    <a:pt x="2074" y="134034"/>
                  </a:lnTo>
                  <a:lnTo>
                    <a:pt x="3727" y="152555"/>
                  </a:lnTo>
                  <a:lnTo>
                    <a:pt x="5376" y="171286"/>
                  </a:lnTo>
                  <a:lnTo>
                    <a:pt x="6778" y="189916"/>
                  </a:lnTo>
                  <a:lnTo>
                    <a:pt x="7872" y="208170"/>
                  </a:lnTo>
                  <a:lnTo>
                    <a:pt x="8680" y="225734"/>
                  </a:lnTo>
                  <a:lnTo>
                    <a:pt x="9272" y="242510"/>
                  </a:lnTo>
                  <a:lnTo>
                    <a:pt x="10195" y="258572"/>
                  </a:lnTo>
                  <a:lnTo>
                    <a:pt x="12419" y="274059"/>
                  </a:lnTo>
                  <a:lnTo>
                    <a:pt x="16357" y="289104"/>
                  </a:lnTo>
                  <a:lnTo>
                    <a:pt x="21470" y="303605"/>
                  </a:lnTo>
                  <a:lnTo>
                    <a:pt x="27052" y="318865"/>
                  </a:lnTo>
                  <a:lnTo>
                    <a:pt x="33598" y="338462"/>
                  </a:lnTo>
                  <a:lnTo>
                    <a:pt x="4211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06694" y="2687480"/>
              <a:ext cx="178986" cy="18344"/>
            </a:xfrm>
            <a:custGeom>
              <a:avLst/>
              <a:gdLst/>
              <a:ahLst/>
              <a:cxnLst/>
              <a:rect l="0" t="0" r="0" b="0"/>
              <a:pathLst>
                <a:path w="178986" h="18344">
                  <a:moveTo>
                    <a:pt x="178985" y="7815"/>
                  </a:moveTo>
                  <a:lnTo>
                    <a:pt x="170116" y="4948"/>
                  </a:lnTo>
                  <a:lnTo>
                    <a:pt x="161130" y="2806"/>
                  </a:lnTo>
                  <a:lnTo>
                    <a:pt x="151138" y="1208"/>
                  </a:lnTo>
                  <a:lnTo>
                    <a:pt x="140330" y="200"/>
                  </a:lnTo>
                  <a:lnTo>
                    <a:pt x="129168" y="0"/>
                  </a:lnTo>
                  <a:lnTo>
                    <a:pt x="117958" y="651"/>
                  </a:lnTo>
                  <a:lnTo>
                    <a:pt x="106672" y="1889"/>
                  </a:lnTo>
                  <a:lnTo>
                    <a:pt x="95039" y="3253"/>
                  </a:lnTo>
                  <a:lnTo>
                    <a:pt x="82925" y="4467"/>
                  </a:lnTo>
                  <a:lnTo>
                    <a:pt x="70503" y="5602"/>
                  </a:lnTo>
                  <a:lnTo>
                    <a:pt x="58157" y="6970"/>
                  </a:lnTo>
                  <a:lnTo>
                    <a:pt x="46123" y="8738"/>
                  </a:lnTo>
                  <a:lnTo>
                    <a:pt x="34901" y="10765"/>
                  </a:lnTo>
                  <a:lnTo>
                    <a:pt x="24236" y="12885"/>
                  </a:lnTo>
                  <a:lnTo>
                    <a:pt x="13193" y="15286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85679" y="2732967"/>
              <a:ext cx="168456" cy="158081"/>
            </a:xfrm>
            <a:custGeom>
              <a:avLst/>
              <a:gdLst/>
              <a:ahLst/>
              <a:cxnLst/>
              <a:rect l="0" t="0" r="0" b="0"/>
              <a:pathLst>
                <a:path w="168456" h="158081">
                  <a:moveTo>
                    <a:pt x="0" y="67613"/>
                  </a:moveTo>
                  <a:lnTo>
                    <a:pt x="11667" y="67680"/>
                  </a:lnTo>
                  <a:lnTo>
                    <a:pt x="22156" y="68320"/>
                  </a:lnTo>
                  <a:lnTo>
                    <a:pt x="32463" y="69612"/>
                  </a:lnTo>
                  <a:lnTo>
                    <a:pt x="42937" y="71299"/>
                  </a:lnTo>
                  <a:lnTo>
                    <a:pt x="53929" y="72967"/>
                  </a:lnTo>
                  <a:lnTo>
                    <a:pt x="65567" y="74376"/>
                  </a:lnTo>
                  <a:lnTo>
                    <a:pt x="77648" y="75301"/>
                  </a:lnTo>
                  <a:lnTo>
                    <a:pt x="89755" y="75463"/>
                  </a:lnTo>
                  <a:lnTo>
                    <a:pt x="101631" y="74785"/>
                  </a:lnTo>
                  <a:lnTo>
                    <a:pt x="113047" y="73192"/>
                  </a:lnTo>
                  <a:lnTo>
                    <a:pt x="123713" y="70527"/>
                  </a:lnTo>
                  <a:lnTo>
                    <a:pt x="133537" y="66805"/>
                  </a:lnTo>
                  <a:lnTo>
                    <a:pt x="142117" y="62018"/>
                  </a:lnTo>
                  <a:lnTo>
                    <a:pt x="148676" y="56056"/>
                  </a:lnTo>
                  <a:lnTo>
                    <a:pt x="152971" y="48976"/>
                  </a:lnTo>
                  <a:lnTo>
                    <a:pt x="155058" y="41122"/>
                  </a:lnTo>
                  <a:lnTo>
                    <a:pt x="155030" y="33012"/>
                  </a:lnTo>
                  <a:lnTo>
                    <a:pt x="153152" y="24976"/>
                  </a:lnTo>
                  <a:lnTo>
                    <a:pt x="149469" y="17465"/>
                  </a:lnTo>
                  <a:lnTo>
                    <a:pt x="143733" y="11106"/>
                  </a:lnTo>
                  <a:lnTo>
                    <a:pt x="135992" y="6134"/>
                  </a:lnTo>
                  <a:lnTo>
                    <a:pt x="126714" y="2611"/>
                  </a:lnTo>
                  <a:lnTo>
                    <a:pt x="116577" y="606"/>
                  </a:lnTo>
                  <a:lnTo>
                    <a:pt x="106063" y="0"/>
                  </a:lnTo>
                  <a:lnTo>
                    <a:pt x="95582" y="709"/>
                  </a:lnTo>
                  <a:lnTo>
                    <a:pt x="85551" y="2772"/>
                  </a:lnTo>
                  <a:lnTo>
                    <a:pt x="76146" y="6086"/>
                  </a:lnTo>
                  <a:lnTo>
                    <a:pt x="67511" y="10597"/>
                  </a:lnTo>
                  <a:lnTo>
                    <a:pt x="59849" y="16374"/>
                  </a:lnTo>
                  <a:lnTo>
                    <a:pt x="53172" y="23334"/>
                  </a:lnTo>
                  <a:lnTo>
                    <a:pt x="47349" y="31278"/>
                  </a:lnTo>
                  <a:lnTo>
                    <a:pt x="42195" y="39981"/>
                  </a:lnTo>
                  <a:lnTo>
                    <a:pt x="37547" y="49241"/>
                  </a:lnTo>
                  <a:lnTo>
                    <a:pt x="33593" y="58899"/>
                  </a:lnTo>
                  <a:lnTo>
                    <a:pt x="30841" y="68835"/>
                  </a:lnTo>
                  <a:lnTo>
                    <a:pt x="29482" y="78953"/>
                  </a:lnTo>
                  <a:lnTo>
                    <a:pt x="29722" y="88865"/>
                  </a:lnTo>
                  <a:lnTo>
                    <a:pt x="31936" y="97915"/>
                  </a:lnTo>
                  <a:lnTo>
                    <a:pt x="36129" y="105819"/>
                  </a:lnTo>
                  <a:lnTo>
                    <a:pt x="41860" y="112788"/>
                  </a:lnTo>
                  <a:lnTo>
                    <a:pt x="48455" y="119317"/>
                  </a:lnTo>
                  <a:lnTo>
                    <a:pt x="55444" y="125746"/>
                  </a:lnTo>
                  <a:lnTo>
                    <a:pt x="62742" y="132066"/>
                  </a:lnTo>
                  <a:lnTo>
                    <a:pt x="70547" y="138018"/>
                  </a:lnTo>
                  <a:lnTo>
                    <a:pt x="78948" y="143465"/>
                  </a:lnTo>
                  <a:lnTo>
                    <a:pt x="88064" y="148260"/>
                  </a:lnTo>
                  <a:lnTo>
                    <a:pt x="98102" y="152175"/>
                  </a:lnTo>
                  <a:lnTo>
                    <a:pt x="109070" y="155170"/>
                  </a:lnTo>
                  <a:lnTo>
                    <a:pt x="120424" y="157173"/>
                  </a:lnTo>
                  <a:lnTo>
                    <a:pt x="132387" y="158080"/>
                  </a:lnTo>
                  <a:lnTo>
                    <a:pt x="147126" y="156854"/>
                  </a:lnTo>
                  <a:lnTo>
                    <a:pt x="168455" y="151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76117" y="2555875"/>
              <a:ext cx="157002" cy="360519"/>
            </a:xfrm>
            <a:custGeom>
              <a:avLst/>
              <a:gdLst/>
              <a:ahLst/>
              <a:cxnLst/>
              <a:rect l="0" t="0" r="0" b="0"/>
              <a:pathLst>
                <a:path w="157002" h="360519">
                  <a:moveTo>
                    <a:pt x="72773" y="276290"/>
                  </a:moveTo>
                  <a:lnTo>
                    <a:pt x="75707" y="267489"/>
                  </a:lnTo>
                  <a:lnTo>
                    <a:pt x="78490" y="259142"/>
                  </a:lnTo>
                  <a:lnTo>
                    <a:pt x="81376" y="250448"/>
                  </a:lnTo>
                  <a:lnTo>
                    <a:pt x="83897" y="241500"/>
                  </a:lnTo>
                  <a:lnTo>
                    <a:pt x="85117" y="232653"/>
                  </a:lnTo>
                  <a:lnTo>
                    <a:pt x="84612" y="224124"/>
                  </a:lnTo>
                  <a:lnTo>
                    <a:pt x="82128" y="216281"/>
                  </a:lnTo>
                  <a:lnTo>
                    <a:pt x="77333" y="209700"/>
                  </a:lnTo>
                  <a:lnTo>
                    <a:pt x="70296" y="204586"/>
                  </a:lnTo>
                  <a:lnTo>
                    <a:pt x="61690" y="201136"/>
                  </a:lnTo>
                  <a:lnTo>
                    <a:pt x="52553" y="199713"/>
                  </a:lnTo>
                  <a:lnTo>
                    <a:pt x="43535" y="200316"/>
                  </a:lnTo>
                  <a:lnTo>
                    <a:pt x="35046" y="202821"/>
                  </a:lnTo>
                  <a:lnTo>
                    <a:pt x="27424" y="207161"/>
                  </a:lnTo>
                  <a:lnTo>
                    <a:pt x="20747" y="213118"/>
                  </a:lnTo>
                  <a:lnTo>
                    <a:pt x="14908" y="220539"/>
                  </a:lnTo>
                  <a:lnTo>
                    <a:pt x="9737" y="229414"/>
                  </a:lnTo>
                  <a:lnTo>
                    <a:pt x="5083" y="239595"/>
                  </a:lnTo>
                  <a:lnTo>
                    <a:pt x="1463" y="250514"/>
                  </a:lnTo>
                  <a:lnTo>
                    <a:pt x="0" y="261303"/>
                  </a:lnTo>
                  <a:lnTo>
                    <a:pt x="1124" y="271485"/>
                  </a:lnTo>
                  <a:lnTo>
                    <a:pt x="4320" y="281117"/>
                  </a:lnTo>
                  <a:lnTo>
                    <a:pt x="8531" y="290579"/>
                  </a:lnTo>
                  <a:lnTo>
                    <a:pt x="13034" y="300127"/>
                  </a:lnTo>
                  <a:lnTo>
                    <a:pt x="17817" y="309693"/>
                  </a:lnTo>
                  <a:lnTo>
                    <a:pt x="23377" y="318977"/>
                  </a:lnTo>
                  <a:lnTo>
                    <a:pt x="29965" y="327806"/>
                  </a:lnTo>
                  <a:lnTo>
                    <a:pt x="37540" y="335686"/>
                  </a:lnTo>
                  <a:lnTo>
                    <a:pt x="45936" y="341760"/>
                  </a:lnTo>
                  <a:lnTo>
                    <a:pt x="54956" y="345723"/>
                  </a:lnTo>
                  <a:lnTo>
                    <a:pt x="64270" y="347585"/>
                  </a:lnTo>
                  <a:lnTo>
                    <a:pt x="73435" y="347404"/>
                  </a:lnTo>
                  <a:lnTo>
                    <a:pt x="82210" y="345427"/>
                  </a:lnTo>
                  <a:lnTo>
                    <a:pt x="90066" y="341849"/>
                  </a:lnTo>
                  <a:lnTo>
                    <a:pt x="96131" y="336714"/>
                  </a:lnTo>
                  <a:lnTo>
                    <a:pt x="100104" y="330193"/>
                  </a:lnTo>
                  <a:lnTo>
                    <a:pt x="102483" y="322545"/>
                  </a:lnTo>
                  <a:lnTo>
                    <a:pt x="104248" y="314043"/>
                  </a:lnTo>
                  <a:lnTo>
                    <a:pt x="106035" y="304909"/>
                  </a:lnTo>
                  <a:lnTo>
                    <a:pt x="108106" y="294996"/>
                  </a:lnTo>
                  <a:lnTo>
                    <a:pt x="110510" y="283824"/>
                  </a:lnTo>
                  <a:lnTo>
                    <a:pt x="113206" y="271231"/>
                  </a:lnTo>
                  <a:lnTo>
                    <a:pt x="115967" y="257349"/>
                  </a:lnTo>
                  <a:lnTo>
                    <a:pt x="118426" y="242427"/>
                  </a:lnTo>
                  <a:lnTo>
                    <a:pt x="120406" y="226721"/>
                  </a:lnTo>
                  <a:lnTo>
                    <a:pt x="121901" y="210445"/>
                  </a:lnTo>
                  <a:lnTo>
                    <a:pt x="122986" y="193768"/>
                  </a:lnTo>
                  <a:lnTo>
                    <a:pt x="123748" y="176811"/>
                  </a:lnTo>
                  <a:lnTo>
                    <a:pt x="124109" y="159663"/>
                  </a:lnTo>
                  <a:lnTo>
                    <a:pt x="123827" y="142384"/>
                  </a:lnTo>
                  <a:lnTo>
                    <a:pt x="122823" y="125017"/>
                  </a:lnTo>
                  <a:lnTo>
                    <a:pt x="121167" y="107591"/>
                  </a:lnTo>
                  <a:lnTo>
                    <a:pt x="118984" y="90124"/>
                  </a:lnTo>
                  <a:lnTo>
                    <a:pt x="116404" y="72640"/>
                  </a:lnTo>
                  <a:lnTo>
                    <a:pt x="113536" y="55474"/>
                  </a:lnTo>
                  <a:lnTo>
                    <a:pt x="110467" y="39247"/>
                  </a:lnTo>
                  <a:lnTo>
                    <a:pt x="107250" y="24250"/>
                  </a:lnTo>
                  <a:lnTo>
                    <a:pt x="103746" y="11416"/>
                  </a:lnTo>
                  <a:lnTo>
                    <a:pt x="98892" y="2895"/>
                  </a:lnTo>
                  <a:lnTo>
                    <a:pt x="92667" y="0"/>
                  </a:lnTo>
                  <a:lnTo>
                    <a:pt x="87081" y="2375"/>
                  </a:lnTo>
                  <a:lnTo>
                    <a:pt x="82779" y="9036"/>
                  </a:lnTo>
                  <a:lnTo>
                    <a:pt x="79662" y="18944"/>
                  </a:lnTo>
                  <a:lnTo>
                    <a:pt x="77471" y="31210"/>
                  </a:lnTo>
                  <a:lnTo>
                    <a:pt x="75961" y="45134"/>
                  </a:lnTo>
                  <a:lnTo>
                    <a:pt x="75097" y="59881"/>
                  </a:lnTo>
                  <a:lnTo>
                    <a:pt x="75042" y="74472"/>
                  </a:lnTo>
                  <a:lnTo>
                    <a:pt x="75820" y="88410"/>
                  </a:lnTo>
                  <a:lnTo>
                    <a:pt x="77325" y="102074"/>
                  </a:lnTo>
                  <a:lnTo>
                    <a:pt x="79407" y="116471"/>
                  </a:lnTo>
                  <a:lnTo>
                    <a:pt x="81920" y="132129"/>
                  </a:lnTo>
                  <a:lnTo>
                    <a:pt x="84742" y="149092"/>
                  </a:lnTo>
                  <a:lnTo>
                    <a:pt x="87783" y="167170"/>
                  </a:lnTo>
                  <a:lnTo>
                    <a:pt x="90974" y="186103"/>
                  </a:lnTo>
                  <a:lnTo>
                    <a:pt x="94268" y="205173"/>
                  </a:lnTo>
                  <a:lnTo>
                    <a:pt x="97632" y="223276"/>
                  </a:lnTo>
                  <a:lnTo>
                    <a:pt x="101053" y="239882"/>
                  </a:lnTo>
                  <a:lnTo>
                    <a:pt x="104844" y="254824"/>
                  </a:lnTo>
                  <a:lnTo>
                    <a:pt x="109606" y="268029"/>
                  </a:lnTo>
                  <a:lnTo>
                    <a:pt x="115584" y="279658"/>
                  </a:lnTo>
                  <a:lnTo>
                    <a:pt x="122380" y="290166"/>
                  </a:lnTo>
                  <a:lnTo>
                    <a:pt x="129172" y="300166"/>
                  </a:lnTo>
                  <a:lnTo>
                    <a:pt x="135475" y="310045"/>
                  </a:lnTo>
                  <a:lnTo>
                    <a:pt x="141008" y="319716"/>
                  </a:lnTo>
                  <a:lnTo>
                    <a:pt x="146085" y="329769"/>
                  </a:lnTo>
                  <a:lnTo>
                    <a:pt x="151142" y="342213"/>
                  </a:lnTo>
                  <a:lnTo>
                    <a:pt x="157001" y="360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01534" y="2484725"/>
              <a:ext cx="138876" cy="526426"/>
            </a:xfrm>
            <a:custGeom>
              <a:avLst/>
              <a:gdLst/>
              <a:ahLst/>
              <a:cxnLst/>
              <a:rect l="0" t="0" r="0" b="0"/>
              <a:pathLst>
                <a:path w="138876" h="526426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5" y="25856"/>
                  </a:lnTo>
                  <a:lnTo>
                    <a:pt x="23489" y="35322"/>
                  </a:lnTo>
                  <a:lnTo>
                    <a:pt x="30467" y="46114"/>
                  </a:lnTo>
                  <a:lnTo>
                    <a:pt x="38244" y="58399"/>
                  </a:lnTo>
                  <a:lnTo>
                    <a:pt x="46573" y="71545"/>
                  </a:lnTo>
                  <a:lnTo>
                    <a:pt x="55003" y="84367"/>
                  </a:lnTo>
                  <a:lnTo>
                    <a:pt x="63259" y="96211"/>
                  </a:lnTo>
                  <a:lnTo>
                    <a:pt x="71088" y="107108"/>
                  </a:lnTo>
                  <a:lnTo>
                    <a:pt x="78193" y="117493"/>
                  </a:lnTo>
                  <a:lnTo>
                    <a:pt x="84492" y="127710"/>
                  </a:lnTo>
                  <a:lnTo>
                    <a:pt x="90230" y="138251"/>
                  </a:lnTo>
                  <a:lnTo>
                    <a:pt x="95858" y="149794"/>
                  </a:lnTo>
                  <a:lnTo>
                    <a:pt x="101645" y="162601"/>
                  </a:lnTo>
                  <a:lnTo>
                    <a:pt x="107519" y="176274"/>
                  </a:lnTo>
                  <a:lnTo>
                    <a:pt x="113163" y="189985"/>
                  </a:lnTo>
                  <a:lnTo>
                    <a:pt x="118400" y="203253"/>
                  </a:lnTo>
                  <a:lnTo>
                    <a:pt x="123052" y="216431"/>
                  </a:lnTo>
                  <a:lnTo>
                    <a:pt x="126872" y="230482"/>
                  </a:lnTo>
                  <a:lnTo>
                    <a:pt x="129802" y="245897"/>
                  </a:lnTo>
                  <a:lnTo>
                    <a:pt x="131785" y="262522"/>
                  </a:lnTo>
                  <a:lnTo>
                    <a:pt x="132675" y="279839"/>
                  </a:lnTo>
                  <a:lnTo>
                    <a:pt x="132510" y="297447"/>
                  </a:lnTo>
                  <a:lnTo>
                    <a:pt x="131945" y="314814"/>
                  </a:lnTo>
                  <a:lnTo>
                    <a:pt x="132099" y="331235"/>
                  </a:lnTo>
                  <a:lnTo>
                    <a:pt x="133533" y="346418"/>
                  </a:lnTo>
                  <a:lnTo>
                    <a:pt x="135804" y="360425"/>
                  </a:lnTo>
                  <a:lnTo>
                    <a:pt x="137801" y="373460"/>
                  </a:lnTo>
                  <a:lnTo>
                    <a:pt x="138875" y="385749"/>
                  </a:lnTo>
                  <a:lnTo>
                    <a:pt x="138727" y="397327"/>
                  </a:lnTo>
                  <a:lnTo>
                    <a:pt x="137165" y="408044"/>
                  </a:lnTo>
                  <a:lnTo>
                    <a:pt x="134247" y="417898"/>
                  </a:lnTo>
                  <a:lnTo>
                    <a:pt x="130031" y="427332"/>
                  </a:lnTo>
                  <a:lnTo>
                    <a:pt x="124468" y="437121"/>
                  </a:lnTo>
                  <a:lnTo>
                    <a:pt x="117662" y="447669"/>
                  </a:lnTo>
                  <a:lnTo>
                    <a:pt x="109994" y="458874"/>
                  </a:lnTo>
                  <a:lnTo>
                    <a:pt x="102011" y="470322"/>
                  </a:lnTo>
                  <a:lnTo>
                    <a:pt x="94060" y="481713"/>
                  </a:lnTo>
                  <a:lnTo>
                    <a:pt x="86580" y="492484"/>
                  </a:lnTo>
                  <a:lnTo>
                    <a:pt x="79446" y="502790"/>
                  </a:lnTo>
                  <a:lnTo>
                    <a:pt x="72037" y="513531"/>
                  </a:lnTo>
                  <a:lnTo>
                    <a:pt x="6317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158342" y="3282012"/>
            <a:ext cx="1158135" cy="351620"/>
            <a:chOff x="2158342" y="3282012"/>
            <a:chExt cx="1158135" cy="351620"/>
          </a:xfrm>
        </p:grpSpPr>
        <p:sp>
          <p:nvSpPr>
            <p:cNvPr id="72" name="Freeform 71"/>
            <p:cNvSpPr/>
            <p:nvPr/>
          </p:nvSpPr>
          <p:spPr>
            <a:xfrm>
              <a:off x="2158342" y="3495461"/>
              <a:ext cx="252685" cy="105286"/>
            </a:xfrm>
            <a:custGeom>
              <a:avLst/>
              <a:gdLst/>
              <a:ahLst/>
              <a:cxnLst/>
              <a:rect l="0" t="0" r="0" b="0"/>
              <a:pathLst>
                <a:path w="252685" h="105286">
                  <a:moveTo>
                    <a:pt x="0" y="0"/>
                  </a:moveTo>
                  <a:lnTo>
                    <a:pt x="134" y="11668"/>
                  </a:lnTo>
                  <a:lnTo>
                    <a:pt x="1414" y="22156"/>
                  </a:lnTo>
                  <a:lnTo>
                    <a:pt x="4007" y="32454"/>
                  </a:lnTo>
                  <a:lnTo>
                    <a:pt x="7727" y="42582"/>
                  </a:lnTo>
                  <a:lnTo>
                    <a:pt x="12359" y="52278"/>
                  </a:lnTo>
                  <a:lnTo>
                    <a:pt x="17697" y="61409"/>
                  </a:lnTo>
                  <a:lnTo>
                    <a:pt x="23717" y="69839"/>
                  </a:lnTo>
                  <a:lnTo>
                    <a:pt x="30580" y="77353"/>
                  </a:lnTo>
                  <a:lnTo>
                    <a:pt x="38304" y="83910"/>
                  </a:lnTo>
                  <a:lnTo>
                    <a:pt x="46777" y="89142"/>
                  </a:lnTo>
                  <a:lnTo>
                    <a:pt x="55843" y="92302"/>
                  </a:lnTo>
                  <a:lnTo>
                    <a:pt x="65340" y="93160"/>
                  </a:lnTo>
                  <a:lnTo>
                    <a:pt x="74819" y="91788"/>
                  </a:lnTo>
                  <a:lnTo>
                    <a:pt x="83570" y="88283"/>
                  </a:lnTo>
                  <a:lnTo>
                    <a:pt x="91271" y="82926"/>
                  </a:lnTo>
                  <a:lnTo>
                    <a:pt x="98101" y="76095"/>
                  </a:lnTo>
                  <a:lnTo>
                    <a:pt x="104537" y="68155"/>
                  </a:lnTo>
                  <a:lnTo>
                    <a:pt x="110907" y="59415"/>
                  </a:lnTo>
                  <a:lnTo>
                    <a:pt x="117358" y="50109"/>
                  </a:lnTo>
                  <a:lnTo>
                    <a:pt x="123929" y="40410"/>
                  </a:lnTo>
                  <a:lnTo>
                    <a:pt x="130620" y="30460"/>
                  </a:lnTo>
                  <a:lnTo>
                    <a:pt x="137574" y="21001"/>
                  </a:lnTo>
                  <a:lnTo>
                    <a:pt x="145073" y="13319"/>
                  </a:lnTo>
                  <a:lnTo>
                    <a:pt x="153226" y="7978"/>
                  </a:lnTo>
                  <a:lnTo>
                    <a:pt x="161818" y="5038"/>
                  </a:lnTo>
                  <a:lnTo>
                    <a:pt x="170432" y="4420"/>
                  </a:lnTo>
                  <a:lnTo>
                    <a:pt x="178817" y="5820"/>
                  </a:lnTo>
                  <a:lnTo>
                    <a:pt x="186904" y="8823"/>
                  </a:lnTo>
                  <a:lnTo>
                    <a:pt x="194715" y="13032"/>
                  </a:lnTo>
                  <a:lnTo>
                    <a:pt x="202297" y="18116"/>
                  </a:lnTo>
                  <a:lnTo>
                    <a:pt x="209540" y="23982"/>
                  </a:lnTo>
                  <a:lnTo>
                    <a:pt x="216186" y="30749"/>
                  </a:lnTo>
                  <a:lnTo>
                    <a:pt x="222139" y="38413"/>
                  </a:lnTo>
                  <a:lnTo>
                    <a:pt x="227460" y="46849"/>
                  </a:lnTo>
                  <a:lnTo>
                    <a:pt x="232269" y="55889"/>
                  </a:lnTo>
                  <a:lnTo>
                    <a:pt x="236685" y="65366"/>
                  </a:lnTo>
                  <a:lnTo>
                    <a:pt x="240665" y="74697"/>
                  </a:lnTo>
                  <a:lnTo>
                    <a:pt x="244390" y="83806"/>
                  </a:lnTo>
                  <a:lnTo>
                    <a:pt x="248191" y="93489"/>
                  </a:lnTo>
                  <a:lnTo>
                    <a:pt x="25268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90010" y="3327005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36313" y="78293"/>
                  </a:lnTo>
                  <a:lnTo>
                    <a:pt x="31389" y="72089"/>
                  </a:lnTo>
                  <a:lnTo>
                    <a:pt x="26887" y="64993"/>
                  </a:lnTo>
                  <a:lnTo>
                    <a:pt x="22666" y="57053"/>
                  </a:lnTo>
                  <a:lnTo>
                    <a:pt x="18652" y="48406"/>
                  </a:lnTo>
                  <a:lnTo>
                    <a:pt x="14795" y="39225"/>
                  </a:lnTo>
                  <a:lnTo>
                    <a:pt x="11203" y="30109"/>
                  </a:lnTo>
                  <a:lnTo>
                    <a:pt x="7785" y="21176"/>
                  </a:lnTo>
                  <a:lnTo>
                    <a:pt x="4241" y="116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74238" y="3284891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42114" y="94756"/>
                  </a:moveTo>
                  <a:lnTo>
                    <a:pt x="36246" y="83088"/>
                  </a:lnTo>
                  <a:lnTo>
                    <a:pt x="30682" y="72599"/>
                  </a:lnTo>
                  <a:lnTo>
                    <a:pt x="24892" y="62302"/>
                  </a:lnTo>
                  <a:lnTo>
                    <a:pt x="19135" y="52080"/>
                  </a:lnTo>
                  <a:lnTo>
                    <a:pt x="13477" y="40812"/>
                  </a:lnTo>
                  <a:lnTo>
                    <a:pt x="7420" y="252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02511" y="3282012"/>
              <a:ext cx="166526" cy="351620"/>
            </a:xfrm>
            <a:custGeom>
              <a:avLst/>
              <a:gdLst/>
              <a:ahLst/>
              <a:cxnLst/>
              <a:rect l="0" t="0" r="0" b="0"/>
              <a:pathLst>
                <a:path w="166526" h="351620">
                  <a:moveTo>
                    <a:pt x="155996" y="76578"/>
                  </a:moveTo>
                  <a:lnTo>
                    <a:pt x="152996" y="67777"/>
                  </a:lnTo>
                  <a:lnTo>
                    <a:pt x="149573" y="59430"/>
                  </a:lnTo>
                  <a:lnTo>
                    <a:pt x="145377" y="50736"/>
                  </a:lnTo>
                  <a:lnTo>
                    <a:pt x="140477" y="41788"/>
                  </a:lnTo>
                  <a:lnTo>
                    <a:pt x="134996" y="32941"/>
                  </a:lnTo>
                  <a:lnTo>
                    <a:pt x="129056" y="24412"/>
                  </a:lnTo>
                  <a:lnTo>
                    <a:pt x="122449" y="16569"/>
                  </a:lnTo>
                  <a:lnTo>
                    <a:pt x="114653" y="9988"/>
                  </a:lnTo>
                  <a:lnTo>
                    <a:pt x="105487" y="4873"/>
                  </a:lnTo>
                  <a:lnTo>
                    <a:pt x="95230" y="1424"/>
                  </a:lnTo>
                  <a:lnTo>
                    <a:pt x="84429" y="0"/>
                  </a:lnTo>
                  <a:lnTo>
                    <a:pt x="73465" y="608"/>
                  </a:lnTo>
                  <a:lnTo>
                    <a:pt x="62680" y="3287"/>
                  </a:lnTo>
                  <a:lnTo>
                    <a:pt x="52446" y="8275"/>
                  </a:lnTo>
                  <a:lnTo>
                    <a:pt x="42906" y="15476"/>
                  </a:lnTo>
                  <a:lnTo>
                    <a:pt x="34179" y="24377"/>
                  </a:lnTo>
                  <a:lnTo>
                    <a:pt x="26456" y="34251"/>
                  </a:lnTo>
                  <a:lnTo>
                    <a:pt x="19744" y="44596"/>
                  </a:lnTo>
                  <a:lnTo>
                    <a:pt x="14065" y="55301"/>
                  </a:lnTo>
                  <a:lnTo>
                    <a:pt x="9541" y="66546"/>
                  </a:lnTo>
                  <a:lnTo>
                    <a:pt x="6125" y="78410"/>
                  </a:lnTo>
                  <a:lnTo>
                    <a:pt x="3643" y="91005"/>
                  </a:lnTo>
                  <a:lnTo>
                    <a:pt x="1885" y="104532"/>
                  </a:lnTo>
                  <a:lnTo>
                    <a:pt x="667" y="119014"/>
                  </a:lnTo>
                  <a:lnTo>
                    <a:pt x="0" y="134487"/>
                  </a:lnTo>
                  <a:lnTo>
                    <a:pt x="76" y="151085"/>
                  </a:lnTo>
                  <a:lnTo>
                    <a:pt x="941" y="168757"/>
                  </a:lnTo>
                  <a:lnTo>
                    <a:pt x="2505" y="186843"/>
                  </a:lnTo>
                  <a:lnTo>
                    <a:pt x="4626" y="204218"/>
                  </a:lnTo>
                  <a:lnTo>
                    <a:pt x="7168" y="220307"/>
                  </a:lnTo>
                  <a:lnTo>
                    <a:pt x="10181" y="235056"/>
                  </a:lnTo>
                  <a:lnTo>
                    <a:pt x="13881" y="248657"/>
                  </a:lnTo>
                  <a:lnTo>
                    <a:pt x="18333" y="261358"/>
                  </a:lnTo>
                  <a:lnTo>
                    <a:pt x="23458" y="273228"/>
                  </a:lnTo>
                  <a:lnTo>
                    <a:pt x="29123" y="284149"/>
                  </a:lnTo>
                  <a:lnTo>
                    <a:pt x="35193" y="294134"/>
                  </a:lnTo>
                  <a:lnTo>
                    <a:pt x="41558" y="303317"/>
                  </a:lnTo>
                  <a:lnTo>
                    <a:pt x="48129" y="311874"/>
                  </a:lnTo>
                  <a:lnTo>
                    <a:pt x="54849" y="319960"/>
                  </a:lnTo>
                  <a:lnTo>
                    <a:pt x="61835" y="327543"/>
                  </a:lnTo>
                  <a:lnTo>
                    <a:pt x="69365" y="334416"/>
                  </a:lnTo>
                  <a:lnTo>
                    <a:pt x="77544" y="340514"/>
                  </a:lnTo>
                  <a:lnTo>
                    <a:pt x="86327" y="345592"/>
                  </a:lnTo>
                  <a:lnTo>
                    <a:pt x="95601" y="349172"/>
                  </a:lnTo>
                  <a:lnTo>
                    <a:pt x="105243" y="351132"/>
                  </a:lnTo>
                  <a:lnTo>
                    <a:pt x="115083" y="351619"/>
                  </a:lnTo>
                  <a:lnTo>
                    <a:pt x="126076" y="350813"/>
                  </a:lnTo>
                  <a:lnTo>
                    <a:pt x="141422" y="347526"/>
                  </a:lnTo>
                  <a:lnTo>
                    <a:pt x="166525" y="339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84218" y="3459272"/>
              <a:ext cx="141021" cy="170200"/>
            </a:xfrm>
            <a:custGeom>
              <a:avLst/>
              <a:gdLst/>
              <a:ahLst/>
              <a:cxnLst/>
              <a:rect l="0" t="0" r="0" b="0"/>
              <a:pathLst>
                <a:path w="141021" h="170200">
                  <a:moveTo>
                    <a:pt x="100631" y="4603"/>
                  </a:moveTo>
                  <a:lnTo>
                    <a:pt x="91830" y="1803"/>
                  </a:lnTo>
                  <a:lnTo>
                    <a:pt x="83484" y="301"/>
                  </a:lnTo>
                  <a:lnTo>
                    <a:pt x="74789" y="0"/>
                  </a:lnTo>
                  <a:lnTo>
                    <a:pt x="65841" y="852"/>
                  </a:lnTo>
                  <a:lnTo>
                    <a:pt x="56994" y="2968"/>
                  </a:lnTo>
                  <a:lnTo>
                    <a:pt x="48460" y="6295"/>
                  </a:lnTo>
                  <a:lnTo>
                    <a:pt x="40445" y="10803"/>
                  </a:lnTo>
                  <a:lnTo>
                    <a:pt x="33216" y="16570"/>
                  </a:lnTo>
                  <a:lnTo>
                    <a:pt x="26839" y="23522"/>
                  </a:lnTo>
                  <a:lnTo>
                    <a:pt x="21218" y="31459"/>
                  </a:lnTo>
                  <a:lnTo>
                    <a:pt x="16201" y="40156"/>
                  </a:lnTo>
                  <a:lnTo>
                    <a:pt x="11642" y="49416"/>
                  </a:lnTo>
                  <a:lnTo>
                    <a:pt x="7578" y="59244"/>
                  </a:lnTo>
                  <a:lnTo>
                    <a:pt x="4220" y="69826"/>
                  </a:lnTo>
                  <a:lnTo>
                    <a:pt x="1636" y="81200"/>
                  </a:lnTo>
                  <a:lnTo>
                    <a:pt x="69" y="93110"/>
                  </a:lnTo>
                  <a:lnTo>
                    <a:pt x="0" y="105105"/>
                  </a:lnTo>
                  <a:lnTo>
                    <a:pt x="1555" y="116909"/>
                  </a:lnTo>
                  <a:lnTo>
                    <a:pt x="4719" y="128276"/>
                  </a:lnTo>
                  <a:lnTo>
                    <a:pt x="9509" y="138909"/>
                  </a:lnTo>
                  <a:lnTo>
                    <a:pt x="15768" y="148712"/>
                  </a:lnTo>
                  <a:lnTo>
                    <a:pt x="23223" y="157277"/>
                  </a:lnTo>
                  <a:lnTo>
                    <a:pt x="31589" y="163827"/>
                  </a:lnTo>
                  <a:lnTo>
                    <a:pt x="40620" y="168115"/>
                  </a:lnTo>
                  <a:lnTo>
                    <a:pt x="50122" y="170199"/>
                  </a:lnTo>
                  <a:lnTo>
                    <a:pt x="59953" y="170168"/>
                  </a:lnTo>
                  <a:lnTo>
                    <a:pt x="70005" y="168292"/>
                  </a:lnTo>
                  <a:lnTo>
                    <a:pt x="80043" y="164781"/>
                  </a:lnTo>
                  <a:lnTo>
                    <a:pt x="89709" y="159693"/>
                  </a:lnTo>
                  <a:lnTo>
                    <a:pt x="98841" y="153201"/>
                  </a:lnTo>
                  <a:lnTo>
                    <a:pt x="107448" y="145574"/>
                  </a:lnTo>
                  <a:lnTo>
                    <a:pt x="115616" y="137085"/>
                  </a:lnTo>
                  <a:lnTo>
                    <a:pt x="123432" y="127969"/>
                  </a:lnTo>
                  <a:lnTo>
                    <a:pt x="130495" y="118407"/>
                  </a:lnTo>
                  <a:lnTo>
                    <a:pt x="135955" y="108536"/>
                  </a:lnTo>
                  <a:lnTo>
                    <a:pt x="139473" y="98457"/>
                  </a:lnTo>
                  <a:lnTo>
                    <a:pt x="141020" y="88400"/>
                  </a:lnTo>
                  <a:lnTo>
                    <a:pt x="140620" y="78721"/>
                  </a:lnTo>
                  <a:lnTo>
                    <a:pt x="138503" y="69586"/>
                  </a:lnTo>
                  <a:lnTo>
                    <a:pt x="135122" y="61089"/>
                  </a:lnTo>
                  <a:lnTo>
                    <a:pt x="130622" y="52410"/>
                  </a:lnTo>
                  <a:lnTo>
                    <a:pt x="123494" y="41670"/>
                  </a:lnTo>
                  <a:lnTo>
                    <a:pt x="111160" y="25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26963" y="3414738"/>
              <a:ext cx="189514" cy="170287"/>
            </a:xfrm>
            <a:custGeom>
              <a:avLst/>
              <a:gdLst/>
              <a:ahLst/>
              <a:cxnLst/>
              <a:rect l="0" t="0" r="0" b="0"/>
              <a:pathLst>
                <a:path w="189514" h="170287">
                  <a:moveTo>
                    <a:pt x="0" y="59666"/>
                  </a:moveTo>
                  <a:lnTo>
                    <a:pt x="5868" y="65600"/>
                  </a:lnTo>
                  <a:lnTo>
                    <a:pt x="11432" y="71805"/>
                  </a:lnTo>
                  <a:lnTo>
                    <a:pt x="17227" y="78901"/>
                  </a:lnTo>
                  <a:lnTo>
                    <a:pt x="23135" y="86841"/>
                  </a:lnTo>
                  <a:lnTo>
                    <a:pt x="28817" y="95487"/>
                  </a:lnTo>
                  <a:lnTo>
                    <a:pt x="34091" y="104682"/>
                  </a:lnTo>
                  <a:lnTo>
                    <a:pt x="38942" y="114282"/>
                  </a:lnTo>
                  <a:lnTo>
                    <a:pt x="43428" y="124171"/>
                  </a:lnTo>
                  <a:lnTo>
                    <a:pt x="47634" y="134260"/>
                  </a:lnTo>
                  <a:lnTo>
                    <a:pt x="51798" y="144320"/>
                  </a:lnTo>
                  <a:lnTo>
                    <a:pt x="56287" y="154002"/>
                  </a:lnTo>
                  <a:lnTo>
                    <a:pt x="61227" y="163083"/>
                  </a:lnTo>
                  <a:lnTo>
                    <a:pt x="64939" y="169488"/>
                  </a:lnTo>
                  <a:lnTo>
                    <a:pt x="65585" y="170286"/>
                  </a:lnTo>
                  <a:lnTo>
                    <a:pt x="64235" y="165732"/>
                  </a:lnTo>
                  <a:lnTo>
                    <a:pt x="61848" y="157447"/>
                  </a:lnTo>
                  <a:lnTo>
                    <a:pt x="58931" y="147243"/>
                  </a:lnTo>
                  <a:lnTo>
                    <a:pt x="55744" y="136271"/>
                  </a:lnTo>
                  <a:lnTo>
                    <a:pt x="52582" y="124939"/>
                  </a:lnTo>
                  <a:lnTo>
                    <a:pt x="49818" y="113170"/>
                  </a:lnTo>
                  <a:lnTo>
                    <a:pt x="47617" y="100909"/>
                  </a:lnTo>
                  <a:lnTo>
                    <a:pt x="45966" y="88193"/>
                  </a:lnTo>
                  <a:lnTo>
                    <a:pt x="44773" y="75106"/>
                  </a:lnTo>
                  <a:lnTo>
                    <a:pt x="43940" y="61746"/>
                  </a:lnTo>
                  <a:lnTo>
                    <a:pt x="43702" y="48517"/>
                  </a:lnTo>
                  <a:lnTo>
                    <a:pt x="44599" y="36092"/>
                  </a:lnTo>
                  <a:lnTo>
                    <a:pt x="46842" y="24790"/>
                  </a:lnTo>
                  <a:lnTo>
                    <a:pt x="50655" y="15067"/>
                  </a:lnTo>
                  <a:lnTo>
                    <a:pt x="56420" y="7665"/>
                  </a:lnTo>
                  <a:lnTo>
                    <a:pt x="64146" y="2770"/>
                  </a:lnTo>
                  <a:lnTo>
                    <a:pt x="73232" y="262"/>
                  </a:lnTo>
                  <a:lnTo>
                    <a:pt x="82700" y="0"/>
                  </a:lnTo>
                  <a:lnTo>
                    <a:pt x="91949" y="1676"/>
                  </a:lnTo>
                  <a:lnTo>
                    <a:pt x="100764" y="5051"/>
                  </a:lnTo>
                  <a:lnTo>
                    <a:pt x="109137" y="10048"/>
                  </a:lnTo>
                  <a:lnTo>
                    <a:pt x="117136" y="16478"/>
                  </a:lnTo>
                  <a:lnTo>
                    <a:pt x="124847" y="24063"/>
                  </a:lnTo>
                  <a:lnTo>
                    <a:pt x="132346" y="32525"/>
                  </a:lnTo>
                  <a:lnTo>
                    <a:pt x="139690" y="41622"/>
                  </a:lnTo>
                  <a:lnTo>
                    <a:pt x="146760" y="51172"/>
                  </a:lnTo>
                  <a:lnTo>
                    <a:pt x="153282" y="61035"/>
                  </a:lnTo>
                  <a:lnTo>
                    <a:pt x="159151" y="71113"/>
                  </a:lnTo>
                  <a:lnTo>
                    <a:pt x="164413" y="81338"/>
                  </a:lnTo>
                  <a:lnTo>
                    <a:pt x="169181" y="91663"/>
                  </a:lnTo>
                  <a:lnTo>
                    <a:pt x="173570" y="102045"/>
                  </a:lnTo>
                  <a:lnTo>
                    <a:pt x="177532" y="112203"/>
                  </a:lnTo>
                  <a:lnTo>
                    <a:pt x="181243" y="122708"/>
                  </a:lnTo>
                  <a:lnTo>
                    <a:pt x="185032" y="135601"/>
                  </a:lnTo>
                  <a:lnTo>
                    <a:pt x="189513" y="154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305948" y="3190134"/>
            <a:ext cx="4211400" cy="452727"/>
            <a:chOff x="3305948" y="3190134"/>
            <a:chExt cx="4211400" cy="452727"/>
          </a:xfrm>
        </p:grpSpPr>
        <p:sp>
          <p:nvSpPr>
            <p:cNvPr id="79" name="Freeform 78"/>
            <p:cNvSpPr/>
            <p:nvPr/>
          </p:nvSpPr>
          <p:spPr>
            <a:xfrm>
              <a:off x="3427677" y="3211191"/>
              <a:ext cx="25671" cy="389556"/>
            </a:xfrm>
            <a:custGeom>
              <a:avLst/>
              <a:gdLst/>
              <a:ahLst/>
              <a:cxnLst/>
              <a:rect l="0" t="0" r="0" b="0"/>
              <a:pathLst>
                <a:path w="25671" h="389556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10"/>
                  </a:lnTo>
                  <a:lnTo>
                    <a:pt x="2146" y="74423"/>
                  </a:lnTo>
                  <a:lnTo>
                    <a:pt x="3003" y="89774"/>
                  </a:lnTo>
                  <a:lnTo>
                    <a:pt x="4177" y="106284"/>
                  </a:lnTo>
                  <a:lnTo>
                    <a:pt x="5813" y="123913"/>
                  </a:lnTo>
                  <a:lnTo>
                    <a:pt x="7740" y="142648"/>
                  </a:lnTo>
                  <a:lnTo>
                    <a:pt x="9580" y="162588"/>
                  </a:lnTo>
                  <a:lnTo>
                    <a:pt x="11115" y="183665"/>
                  </a:lnTo>
                  <a:lnTo>
                    <a:pt x="12297" y="205531"/>
                  </a:lnTo>
                  <a:lnTo>
                    <a:pt x="13167" y="227661"/>
                  </a:lnTo>
                  <a:lnTo>
                    <a:pt x="13791" y="249721"/>
                  </a:lnTo>
                  <a:lnTo>
                    <a:pt x="14397" y="271263"/>
                  </a:lnTo>
                  <a:lnTo>
                    <a:pt x="15343" y="291654"/>
                  </a:lnTo>
                  <a:lnTo>
                    <a:pt x="16795" y="310651"/>
                  </a:lnTo>
                  <a:lnTo>
                    <a:pt x="18594" y="327950"/>
                  </a:lnTo>
                  <a:lnTo>
                    <a:pt x="20529" y="344809"/>
                  </a:lnTo>
                  <a:lnTo>
                    <a:pt x="22772" y="363827"/>
                  </a:lnTo>
                  <a:lnTo>
                    <a:pt x="2567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05948" y="3358590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22826" y="3001"/>
                  </a:lnTo>
                  <a:lnTo>
                    <a:pt x="214479" y="6423"/>
                  </a:lnTo>
                  <a:lnTo>
                    <a:pt x="205780" y="10615"/>
                  </a:lnTo>
                  <a:lnTo>
                    <a:pt x="196659" y="15342"/>
                  </a:lnTo>
                  <a:lnTo>
                    <a:pt x="187164" y="20175"/>
                  </a:lnTo>
                  <a:lnTo>
                    <a:pt x="177372" y="24853"/>
                  </a:lnTo>
                  <a:lnTo>
                    <a:pt x="167358" y="29289"/>
                  </a:lnTo>
                  <a:lnTo>
                    <a:pt x="157184" y="33491"/>
                  </a:lnTo>
                  <a:lnTo>
                    <a:pt x="146893" y="37494"/>
                  </a:lnTo>
                  <a:lnTo>
                    <a:pt x="136356" y="41182"/>
                  </a:lnTo>
                  <a:lnTo>
                    <a:pt x="125290" y="44286"/>
                  </a:lnTo>
                  <a:lnTo>
                    <a:pt x="113583" y="46713"/>
                  </a:lnTo>
                  <a:lnTo>
                    <a:pt x="101279" y="48683"/>
                  </a:lnTo>
                  <a:lnTo>
                    <a:pt x="88488" y="50621"/>
                  </a:lnTo>
                  <a:lnTo>
                    <a:pt x="75335" y="52775"/>
                  </a:lnTo>
                  <a:lnTo>
                    <a:pt x="62143" y="55063"/>
                  </a:lnTo>
                  <a:lnTo>
                    <a:pt x="47922" y="57387"/>
                  </a:lnTo>
                  <a:lnTo>
                    <a:pt x="29189" y="599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48103" y="3527046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6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13" y="61013"/>
                  </a:lnTo>
                  <a:lnTo>
                    <a:pt x="13390" y="71847"/>
                  </a:lnTo>
                  <a:lnTo>
                    <a:pt x="15546" y="82943"/>
                  </a:lnTo>
                  <a:lnTo>
                    <a:pt x="17975" y="96390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48103" y="3390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21803" y="3429133"/>
              <a:ext cx="336913" cy="211006"/>
            </a:xfrm>
            <a:custGeom>
              <a:avLst/>
              <a:gdLst/>
              <a:ahLst/>
              <a:cxnLst/>
              <a:rect l="0" t="0" r="0" b="0"/>
              <a:pathLst>
                <a:path w="336913" h="211006">
                  <a:moveTo>
                    <a:pt x="0" y="55799"/>
                  </a:moveTo>
                  <a:lnTo>
                    <a:pt x="2867" y="64667"/>
                  </a:lnTo>
                  <a:lnTo>
                    <a:pt x="5008" y="73654"/>
                  </a:lnTo>
                  <a:lnTo>
                    <a:pt x="6616" y="83649"/>
                  </a:lnTo>
                  <a:lnTo>
                    <a:pt x="7970" y="94630"/>
                  </a:lnTo>
                  <a:lnTo>
                    <a:pt x="9466" y="106442"/>
                  </a:lnTo>
                  <a:lnTo>
                    <a:pt x="11312" y="118900"/>
                  </a:lnTo>
                  <a:lnTo>
                    <a:pt x="13379" y="131838"/>
                  </a:lnTo>
                  <a:lnTo>
                    <a:pt x="15311" y="145118"/>
                  </a:lnTo>
                  <a:lnTo>
                    <a:pt x="16917" y="158636"/>
                  </a:lnTo>
                  <a:lnTo>
                    <a:pt x="18486" y="172152"/>
                  </a:lnTo>
                  <a:lnTo>
                    <a:pt x="20679" y="185306"/>
                  </a:lnTo>
                  <a:lnTo>
                    <a:pt x="23807" y="197864"/>
                  </a:lnTo>
                  <a:lnTo>
                    <a:pt x="27293" y="207448"/>
                  </a:lnTo>
                  <a:lnTo>
                    <a:pt x="29757" y="211005"/>
                  </a:lnTo>
                  <a:lnTo>
                    <a:pt x="30503" y="209399"/>
                  </a:lnTo>
                  <a:lnTo>
                    <a:pt x="29815" y="204372"/>
                  </a:lnTo>
                  <a:lnTo>
                    <a:pt x="28309" y="197075"/>
                  </a:lnTo>
                  <a:lnTo>
                    <a:pt x="26636" y="188025"/>
                  </a:lnTo>
                  <a:lnTo>
                    <a:pt x="25149" y="177588"/>
                  </a:lnTo>
                  <a:lnTo>
                    <a:pt x="23798" y="166094"/>
                  </a:lnTo>
                  <a:lnTo>
                    <a:pt x="22271" y="153825"/>
                  </a:lnTo>
                  <a:lnTo>
                    <a:pt x="20393" y="141001"/>
                  </a:lnTo>
                  <a:lnTo>
                    <a:pt x="18467" y="127791"/>
                  </a:lnTo>
                  <a:lnTo>
                    <a:pt x="17158" y="114314"/>
                  </a:lnTo>
                  <a:lnTo>
                    <a:pt x="16797" y="100654"/>
                  </a:lnTo>
                  <a:lnTo>
                    <a:pt x="17386" y="86870"/>
                  </a:lnTo>
                  <a:lnTo>
                    <a:pt x="18777" y="73002"/>
                  </a:lnTo>
                  <a:lnTo>
                    <a:pt x="20799" y="59093"/>
                  </a:lnTo>
                  <a:lnTo>
                    <a:pt x="23614" y="45649"/>
                  </a:lnTo>
                  <a:lnTo>
                    <a:pt x="27706" y="33607"/>
                  </a:lnTo>
                  <a:lnTo>
                    <a:pt x="33236" y="23381"/>
                  </a:lnTo>
                  <a:lnTo>
                    <a:pt x="40067" y="15534"/>
                  </a:lnTo>
                  <a:lnTo>
                    <a:pt x="47948" y="10995"/>
                  </a:lnTo>
                  <a:lnTo>
                    <a:pt x="56615" y="9943"/>
                  </a:lnTo>
                  <a:lnTo>
                    <a:pt x="65688" y="11796"/>
                  </a:lnTo>
                  <a:lnTo>
                    <a:pt x="74692" y="15614"/>
                  </a:lnTo>
                  <a:lnTo>
                    <a:pt x="83367" y="20656"/>
                  </a:lnTo>
                  <a:lnTo>
                    <a:pt x="91495" y="26611"/>
                  </a:lnTo>
                  <a:lnTo>
                    <a:pt x="98808" y="33495"/>
                  </a:lnTo>
                  <a:lnTo>
                    <a:pt x="105245" y="41268"/>
                  </a:lnTo>
                  <a:lnTo>
                    <a:pt x="110908" y="49790"/>
                  </a:lnTo>
                  <a:lnTo>
                    <a:pt x="115954" y="58895"/>
                  </a:lnTo>
                  <a:lnTo>
                    <a:pt x="120537" y="68438"/>
                  </a:lnTo>
                  <a:lnTo>
                    <a:pt x="124788" y="78458"/>
                  </a:lnTo>
                  <a:lnTo>
                    <a:pt x="128803" y="89170"/>
                  </a:lnTo>
                  <a:lnTo>
                    <a:pt x="132651" y="100637"/>
                  </a:lnTo>
                  <a:lnTo>
                    <a:pt x="136220" y="112779"/>
                  </a:lnTo>
                  <a:lnTo>
                    <a:pt x="139237" y="125461"/>
                  </a:lnTo>
                  <a:lnTo>
                    <a:pt x="141607" y="138455"/>
                  </a:lnTo>
                  <a:lnTo>
                    <a:pt x="143675" y="148321"/>
                  </a:lnTo>
                  <a:lnTo>
                    <a:pt x="145848" y="151128"/>
                  </a:lnTo>
                  <a:lnTo>
                    <a:pt x="148102" y="148608"/>
                  </a:lnTo>
                  <a:lnTo>
                    <a:pt x="150685" y="143024"/>
                  </a:lnTo>
                  <a:lnTo>
                    <a:pt x="153961" y="136022"/>
                  </a:lnTo>
                  <a:lnTo>
                    <a:pt x="158063" y="128516"/>
                  </a:lnTo>
                  <a:lnTo>
                    <a:pt x="163089" y="121084"/>
                  </a:lnTo>
                  <a:lnTo>
                    <a:pt x="169202" y="114194"/>
                  </a:lnTo>
                  <a:lnTo>
                    <a:pt x="176389" y="108022"/>
                  </a:lnTo>
                  <a:lnTo>
                    <a:pt x="184653" y="102696"/>
                  </a:lnTo>
                  <a:lnTo>
                    <a:pt x="194100" y="98403"/>
                  </a:lnTo>
                  <a:lnTo>
                    <a:pt x="204673" y="95135"/>
                  </a:lnTo>
                  <a:lnTo>
                    <a:pt x="216027" y="92582"/>
                  </a:lnTo>
                  <a:lnTo>
                    <a:pt x="227639" y="90243"/>
                  </a:lnTo>
                  <a:lnTo>
                    <a:pt x="239183" y="87806"/>
                  </a:lnTo>
                  <a:lnTo>
                    <a:pt x="250373" y="84998"/>
                  </a:lnTo>
                  <a:lnTo>
                    <a:pt x="260888" y="81500"/>
                  </a:lnTo>
                  <a:lnTo>
                    <a:pt x="270621" y="77211"/>
                  </a:lnTo>
                  <a:lnTo>
                    <a:pt x="279477" y="72042"/>
                  </a:lnTo>
                  <a:lnTo>
                    <a:pt x="287289" y="65823"/>
                  </a:lnTo>
                  <a:lnTo>
                    <a:pt x="294055" y="58565"/>
                  </a:lnTo>
                  <a:lnTo>
                    <a:pt x="299600" y="50422"/>
                  </a:lnTo>
                  <a:lnTo>
                    <a:pt x="303503" y="41585"/>
                  </a:lnTo>
                  <a:lnTo>
                    <a:pt x="305670" y="32250"/>
                  </a:lnTo>
                  <a:lnTo>
                    <a:pt x="305820" y="23051"/>
                  </a:lnTo>
                  <a:lnTo>
                    <a:pt x="303344" y="15020"/>
                  </a:lnTo>
                  <a:lnTo>
                    <a:pt x="298161" y="8631"/>
                  </a:lnTo>
                  <a:lnTo>
                    <a:pt x="290782" y="4005"/>
                  </a:lnTo>
                  <a:lnTo>
                    <a:pt x="282012" y="1184"/>
                  </a:lnTo>
                  <a:lnTo>
                    <a:pt x="272456" y="0"/>
                  </a:lnTo>
                  <a:lnTo>
                    <a:pt x="262639" y="473"/>
                  </a:lnTo>
                  <a:lnTo>
                    <a:pt x="253063" y="2903"/>
                  </a:lnTo>
                  <a:lnTo>
                    <a:pt x="243968" y="7274"/>
                  </a:lnTo>
                  <a:lnTo>
                    <a:pt x="235541" y="13307"/>
                  </a:lnTo>
                  <a:lnTo>
                    <a:pt x="228020" y="20644"/>
                  </a:lnTo>
                  <a:lnTo>
                    <a:pt x="221443" y="28956"/>
                  </a:lnTo>
                  <a:lnTo>
                    <a:pt x="215855" y="38299"/>
                  </a:lnTo>
                  <a:lnTo>
                    <a:pt x="211391" y="49079"/>
                  </a:lnTo>
                  <a:lnTo>
                    <a:pt x="208020" y="61398"/>
                  </a:lnTo>
                  <a:lnTo>
                    <a:pt x="205738" y="74754"/>
                  </a:lnTo>
                  <a:lnTo>
                    <a:pt x="204647" y="88257"/>
                  </a:lnTo>
                  <a:lnTo>
                    <a:pt x="204695" y="101376"/>
                  </a:lnTo>
                  <a:lnTo>
                    <a:pt x="205861" y="113946"/>
                  </a:lnTo>
                  <a:lnTo>
                    <a:pt x="208238" y="125993"/>
                  </a:lnTo>
                  <a:lnTo>
                    <a:pt x="211768" y="137605"/>
                  </a:lnTo>
                  <a:lnTo>
                    <a:pt x="216425" y="148555"/>
                  </a:lnTo>
                  <a:lnTo>
                    <a:pt x="222301" y="158316"/>
                  </a:lnTo>
                  <a:lnTo>
                    <a:pt x="229336" y="166697"/>
                  </a:lnTo>
                  <a:lnTo>
                    <a:pt x="237670" y="173648"/>
                  </a:lnTo>
                  <a:lnTo>
                    <a:pt x="247700" y="179102"/>
                  </a:lnTo>
                  <a:lnTo>
                    <a:pt x="259473" y="183168"/>
                  </a:lnTo>
                  <a:lnTo>
                    <a:pt x="272277" y="185764"/>
                  </a:lnTo>
                  <a:lnTo>
                    <a:pt x="284870" y="186541"/>
                  </a:lnTo>
                  <a:lnTo>
                    <a:pt x="296546" y="185482"/>
                  </a:lnTo>
                  <a:lnTo>
                    <a:pt x="306855" y="183147"/>
                  </a:lnTo>
                  <a:lnTo>
                    <a:pt x="316350" y="180274"/>
                  </a:lnTo>
                  <a:lnTo>
                    <a:pt x="325856" y="176610"/>
                  </a:lnTo>
                  <a:lnTo>
                    <a:pt x="336912" y="171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81063" y="3443457"/>
              <a:ext cx="125052" cy="157290"/>
            </a:xfrm>
            <a:custGeom>
              <a:avLst/>
              <a:gdLst/>
              <a:ahLst/>
              <a:cxnLst/>
              <a:rect l="0" t="0" r="0" b="0"/>
              <a:pathLst>
                <a:path w="125052" h="157290">
                  <a:moveTo>
                    <a:pt x="9237" y="52004"/>
                  </a:moveTo>
                  <a:lnTo>
                    <a:pt x="9304" y="66606"/>
                  </a:lnTo>
                  <a:lnTo>
                    <a:pt x="9945" y="79877"/>
                  </a:lnTo>
                  <a:lnTo>
                    <a:pt x="11236" y="93078"/>
                  </a:lnTo>
                  <a:lnTo>
                    <a:pt x="12923" y="106419"/>
                  </a:lnTo>
                  <a:lnTo>
                    <a:pt x="14591" y="119928"/>
                  </a:lnTo>
                  <a:lnTo>
                    <a:pt x="15975" y="133487"/>
                  </a:lnTo>
                  <a:lnTo>
                    <a:pt x="15970" y="143763"/>
                  </a:lnTo>
                  <a:lnTo>
                    <a:pt x="13907" y="146876"/>
                  </a:lnTo>
                  <a:lnTo>
                    <a:pt x="11087" y="144542"/>
                  </a:lnTo>
                  <a:lnTo>
                    <a:pt x="8208" y="138725"/>
                  </a:lnTo>
                  <a:lnTo>
                    <a:pt x="5689" y="130489"/>
                  </a:lnTo>
                  <a:lnTo>
                    <a:pt x="3689" y="120507"/>
                  </a:lnTo>
                  <a:lnTo>
                    <a:pt x="2192" y="109271"/>
                  </a:lnTo>
                  <a:lnTo>
                    <a:pt x="1111" y="97152"/>
                  </a:lnTo>
                  <a:lnTo>
                    <a:pt x="355" y="84423"/>
                  </a:lnTo>
                  <a:lnTo>
                    <a:pt x="0" y="71439"/>
                  </a:lnTo>
                  <a:lnTo>
                    <a:pt x="287" y="58643"/>
                  </a:lnTo>
                  <a:lnTo>
                    <a:pt x="1303" y="46266"/>
                  </a:lnTo>
                  <a:lnTo>
                    <a:pt x="3308" y="34667"/>
                  </a:lnTo>
                  <a:lnTo>
                    <a:pt x="6789" y="24401"/>
                  </a:lnTo>
                  <a:lnTo>
                    <a:pt x="11880" y="15654"/>
                  </a:lnTo>
                  <a:lnTo>
                    <a:pt x="18572" y="8611"/>
                  </a:lnTo>
                  <a:lnTo>
                    <a:pt x="26884" y="3620"/>
                  </a:lnTo>
                  <a:lnTo>
                    <a:pt x="36652" y="685"/>
                  </a:lnTo>
                  <a:lnTo>
                    <a:pt x="47277" y="0"/>
                  </a:lnTo>
                  <a:lnTo>
                    <a:pt x="57859" y="2109"/>
                  </a:lnTo>
                  <a:lnTo>
                    <a:pt x="67891" y="7042"/>
                  </a:lnTo>
                  <a:lnTo>
                    <a:pt x="77081" y="14251"/>
                  </a:lnTo>
                  <a:lnTo>
                    <a:pt x="85180" y="22908"/>
                  </a:lnTo>
                  <a:lnTo>
                    <a:pt x="92177" y="32395"/>
                  </a:lnTo>
                  <a:lnTo>
                    <a:pt x="98062" y="42507"/>
                  </a:lnTo>
                  <a:lnTo>
                    <a:pt x="102733" y="53345"/>
                  </a:lnTo>
                  <a:lnTo>
                    <a:pt x="106256" y="64928"/>
                  </a:lnTo>
                  <a:lnTo>
                    <a:pt x="108980" y="77163"/>
                  </a:lnTo>
                  <a:lnTo>
                    <a:pt x="111434" y="89916"/>
                  </a:lnTo>
                  <a:lnTo>
                    <a:pt x="113937" y="103037"/>
                  </a:lnTo>
                  <a:lnTo>
                    <a:pt x="116462" y="115812"/>
                  </a:lnTo>
                  <a:lnTo>
                    <a:pt x="118971" y="128220"/>
                  </a:lnTo>
                  <a:lnTo>
                    <a:pt x="121689" y="141349"/>
                  </a:lnTo>
                  <a:lnTo>
                    <a:pt x="125051" y="157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69285" y="3190134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67" y="14669"/>
                  </a:lnTo>
                  <a:lnTo>
                    <a:pt x="706" y="28581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67" y="92504"/>
                  </a:lnTo>
                  <a:lnTo>
                    <a:pt x="7865" y="111019"/>
                  </a:lnTo>
                  <a:lnTo>
                    <a:pt x="8676" y="130273"/>
                  </a:lnTo>
                  <a:lnTo>
                    <a:pt x="9260" y="150059"/>
                  </a:lnTo>
                  <a:lnTo>
                    <a:pt x="9838" y="169733"/>
                  </a:lnTo>
                  <a:lnTo>
                    <a:pt x="10766" y="188255"/>
                  </a:lnTo>
                  <a:lnTo>
                    <a:pt x="12207" y="205166"/>
                  </a:lnTo>
                  <a:lnTo>
                    <a:pt x="13989" y="220995"/>
                  </a:lnTo>
                  <a:lnTo>
                    <a:pt x="15725" y="236926"/>
                  </a:lnTo>
                  <a:lnTo>
                    <a:pt x="17192" y="253639"/>
                  </a:lnTo>
                  <a:lnTo>
                    <a:pt x="18496" y="270818"/>
                  </a:lnTo>
                  <a:lnTo>
                    <a:pt x="19979" y="287451"/>
                  </a:lnTo>
                  <a:lnTo>
                    <a:pt x="21824" y="302969"/>
                  </a:lnTo>
                  <a:lnTo>
                    <a:pt x="23903" y="317038"/>
                  </a:lnTo>
                  <a:lnTo>
                    <a:pt x="26063" y="330817"/>
                  </a:lnTo>
                  <a:lnTo>
                    <a:pt x="28497" y="346627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64000" y="3327005"/>
              <a:ext cx="231627" cy="42115"/>
            </a:xfrm>
            <a:custGeom>
              <a:avLst/>
              <a:gdLst/>
              <a:ahLst/>
              <a:cxnLst/>
              <a:rect l="0" t="0" r="0" b="0"/>
              <a:pathLst>
                <a:path w="231627" h="42115">
                  <a:moveTo>
                    <a:pt x="231626" y="0"/>
                  </a:moveTo>
                  <a:lnTo>
                    <a:pt x="219892" y="67"/>
                  </a:lnTo>
                  <a:lnTo>
                    <a:pt x="208763" y="707"/>
                  </a:lnTo>
                  <a:lnTo>
                    <a:pt x="197165" y="2004"/>
                  </a:lnTo>
                  <a:lnTo>
                    <a:pt x="185003" y="3863"/>
                  </a:lnTo>
                  <a:lnTo>
                    <a:pt x="172343" y="6180"/>
                  </a:lnTo>
                  <a:lnTo>
                    <a:pt x="159287" y="8846"/>
                  </a:lnTo>
                  <a:lnTo>
                    <a:pt x="145936" y="11770"/>
                  </a:lnTo>
                  <a:lnTo>
                    <a:pt x="132370" y="14877"/>
                  </a:lnTo>
                  <a:lnTo>
                    <a:pt x="118655" y="18112"/>
                  </a:lnTo>
                  <a:lnTo>
                    <a:pt x="104836" y="21436"/>
                  </a:lnTo>
                  <a:lnTo>
                    <a:pt x="90946" y="24821"/>
                  </a:lnTo>
                  <a:lnTo>
                    <a:pt x="77017" y="28241"/>
                  </a:lnTo>
                  <a:lnTo>
                    <a:pt x="63284" y="31534"/>
                  </a:lnTo>
                  <a:lnTo>
                    <a:pt x="48633" y="34714"/>
                  </a:lnTo>
                  <a:lnTo>
                    <a:pt x="29542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00188" y="3421643"/>
              <a:ext cx="174424" cy="147518"/>
            </a:xfrm>
            <a:custGeom>
              <a:avLst/>
              <a:gdLst/>
              <a:ahLst/>
              <a:cxnLst/>
              <a:rect l="0" t="0" r="0" b="0"/>
              <a:pathLst>
                <a:path w="174424" h="147518">
                  <a:moveTo>
                    <a:pt x="100723" y="73818"/>
                  </a:moveTo>
                  <a:lnTo>
                    <a:pt x="100656" y="62150"/>
                  </a:lnTo>
                  <a:lnTo>
                    <a:pt x="100016" y="51661"/>
                  </a:lnTo>
                  <a:lnTo>
                    <a:pt x="98710" y="41368"/>
                  </a:lnTo>
                  <a:lnTo>
                    <a:pt x="96505" y="31412"/>
                  </a:lnTo>
                  <a:lnTo>
                    <a:pt x="92892" y="22365"/>
                  </a:lnTo>
                  <a:lnTo>
                    <a:pt x="87719" y="14491"/>
                  </a:lnTo>
                  <a:lnTo>
                    <a:pt x="81145" y="8060"/>
                  </a:lnTo>
                  <a:lnTo>
                    <a:pt x="73445" y="3491"/>
                  </a:lnTo>
                  <a:lnTo>
                    <a:pt x="64901" y="835"/>
                  </a:lnTo>
                  <a:lnTo>
                    <a:pt x="55913" y="0"/>
                  </a:lnTo>
                  <a:lnTo>
                    <a:pt x="46968" y="945"/>
                  </a:lnTo>
                  <a:lnTo>
                    <a:pt x="38332" y="3470"/>
                  </a:lnTo>
                  <a:lnTo>
                    <a:pt x="30232" y="7433"/>
                  </a:lnTo>
                  <a:lnTo>
                    <a:pt x="22936" y="12834"/>
                  </a:lnTo>
                  <a:lnTo>
                    <a:pt x="16516" y="19543"/>
                  </a:lnTo>
                  <a:lnTo>
                    <a:pt x="11034" y="27486"/>
                  </a:lnTo>
                  <a:lnTo>
                    <a:pt x="6642" y="36721"/>
                  </a:lnTo>
                  <a:lnTo>
                    <a:pt x="3319" y="47156"/>
                  </a:lnTo>
                  <a:lnTo>
                    <a:pt x="1069" y="58586"/>
                  </a:lnTo>
                  <a:lnTo>
                    <a:pt x="0" y="70783"/>
                  </a:lnTo>
                  <a:lnTo>
                    <a:pt x="62" y="83534"/>
                  </a:lnTo>
                  <a:lnTo>
                    <a:pt x="1238" y="96349"/>
                  </a:lnTo>
                  <a:lnTo>
                    <a:pt x="3622" y="108493"/>
                  </a:lnTo>
                  <a:lnTo>
                    <a:pt x="7161" y="119605"/>
                  </a:lnTo>
                  <a:lnTo>
                    <a:pt x="11994" y="129202"/>
                  </a:lnTo>
                  <a:lnTo>
                    <a:pt x="18520" y="136518"/>
                  </a:lnTo>
                  <a:lnTo>
                    <a:pt x="26792" y="141348"/>
                  </a:lnTo>
                  <a:lnTo>
                    <a:pt x="36262" y="143472"/>
                  </a:lnTo>
                  <a:lnTo>
                    <a:pt x="45994" y="142411"/>
                  </a:lnTo>
                  <a:lnTo>
                    <a:pt x="55420" y="138221"/>
                  </a:lnTo>
                  <a:lnTo>
                    <a:pt x="64186" y="131530"/>
                  </a:lnTo>
                  <a:lnTo>
                    <a:pt x="71994" y="123228"/>
                  </a:lnTo>
                  <a:lnTo>
                    <a:pt x="78791" y="113983"/>
                  </a:lnTo>
                  <a:lnTo>
                    <a:pt x="84541" y="104036"/>
                  </a:lnTo>
                  <a:lnTo>
                    <a:pt x="89121" y="93308"/>
                  </a:lnTo>
                  <a:lnTo>
                    <a:pt x="92603" y="81867"/>
                  </a:lnTo>
                  <a:lnTo>
                    <a:pt x="96066" y="72230"/>
                  </a:lnTo>
                  <a:lnTo>
                    <a:pt x="100274" y="67997"/>
                  </a:lnTo>
                  <a:lnTo>
                    <a:pt x="104323" y="68957"/>
                  </a:lnTo>
                  <a:lnTo>
                    <a:pt x="108054" y="73518"/>
                  </a:lnTo>
                  <a:lnTo>
                    <a:pt x="111598" y="80337"/>
                  </a:lnTo>
                  <a:lnTo>
                    <a:pt x="115063" y="88540"/>
                  </a:lnTo>
                  <a:lnTo>
                    <a:pt x="118517" y="97586"/>
                  </a:lnTo>
                  <a:lnTo>
                    <a:pt x="122311" y="106824"/>
                  </a:lnTo>
                  <a:lnTo>
                    <a:pt x="127067" y="115446"/>
                  </a:lnTo>
                  <a:lnTo>
                    <a:pt x="133036" y="123066"/>
                  </a:lnTo>
                  <a:lnTo>
                    <a:pt x="139882" y="129529"/>
                  </a:lnTo>
                  <a:lnTo>
                    <a:pt x="147640" y="135350"/>
                  </a:lnTo>
                  <a:lnTo>
                    <a:pt x="158112" y="141036"/>
                  </a:lnTo>
                  <a:lnTo>
                    <a:pt x="174423" y="147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27656" y="3211191"/>
              <a:ext cx="20656" cy="357970"/>
            </a:xfrm>
            <a:custGeom>
              <a:avLst/>
              <a:gdLst/>
              <a:ahLst/>
              <a:cxnLst/>
              <a:rect l="0" t="0" r="0" b="0"/>
              <a:pathLst>
                <a:path w="20656" h="357970">
                  <a:moveTo>
                    <a:pt x="10126" y="0"/>
                  </a:moveTo>
                  <a:lnTo>
                    <a:pt x="7259" y="8869"/>
                  </a:lnTo>
                  <a:lnTo>
                    <a:pt x="5117" y="17855"/>
                  </a:lnTo>
                  <a:lnTo>
                    <a:pt x="3514" y="27860"/>
                  </a:lnTo>
                  <a:lnTo>
                    <a:pt x="2334" y="39186"/>
                  </a:lnTo>
                  <a:lnTo>
                    <a:pt x="1484" y="52294"/>
                  </a:lnTo>
                  <a:lnTo>
                    <a:pt x="887" y="67260"/>
                  </a:lnTo>
                  <a:lnTo>
                    <a:pt x="473" y="83848"/>
                  </a:lnTo>
                  <a:lnTo>
                    <a:pt x="188" y="101722"/>
                  </a:lnTo>
                  <a:lnTo>
                    <a:pt x="0" y="120542"/>
                  </a:lnTo>
                  <a:lnTo>
                    <a:pt x="42" y="139549"/>
                  </a:lnTo>
                  <a:lnTo>
                    <a:pt x="602" y="157615"/>
                  </a:lnTo>
                  <a:lnTo>
                    <a:pt x="1796" y="174216"/>
                  </a:lnTo>
                  <a:lnTo>
                    <a:pt x="3582" y="189836"/>
                  </a:lnTo>
                  <a:lnTo>
                    <a:pt x="5852" y="205626"/>
                  </a:lnTo>
                  <a:lnTo>
                    <a:pt x="8485" y="222254"/>
                  </a:lnTo>
                  <a:lnTo>
                    <a:pt x="11220" y="239715"/>
                  </a:lnTo>
                  <a:lnTo>
                    <a:pt x="13667" y="257603"/>
                  </a:lnTo>
                  <a:lnTo>
                    <a:pt x="15643" y="275589"/>
                  </a:lnTo>
                  <a:lnTo>
                    <a:pt x="17141" y="292963"/>
                  </a:lnTo>
                  <a:lnTo>
                    <a:pt x="18390" y="310380"/>
                  </a:lnTo>
                  <a:lnTo>
                    <a:pt x="19499" y="330486"/>
                  </a:lnTo>
                  <a:lnTo>
                    <a:pt x="2065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23363" y="3221720"/>
              <a:ext cx="239304" cy="403188"/>
            </a:xfrm>
            <a:custGeom>
              <a:avLst/>
              <a:gdLst/>
              <a:ahLst/>
              <a:cxnLst/>
              <a:rect l="0" t="0" r="0" b="0"/>
              <a:pathLst>
                <a:path w="239304" h="403188">
                  <a:moveTo>
                    <a:pt x="19746" y="52642"/>
                  </a:moveTo>
                  <a:lnTo>
                    <a:pt x="16812" y="64377"/>
                  </a:lnTo>
                  <a:lnTo>
                    <a:pt x="14030" y="75506"/>
                  </a:lnTo>
                  <a:lnTo>
                    <a:pt x="11134" y="87109"/>
                  </a:lnTo>
                  <a:lnTo>
                    <a:pt x="8267" y="99443"/>
                  </a:lnTo>
                  <a:lnTo>
                    <a:pt x="5750" y="112752"/>
                  </a:lnTo>
                  <a:lnTo>
                    <a:pt x="3740" y="127061"/>
                  </a:lnTo>
                  <a:lnTo>
                    <a:pt x="2227" y="142239"/>
                  </a:lnTo>
                  <a:lnTo>
                    <a:pt x="1132" y="158100"/>
                  </a:lnTo>
                  <a:lnTo>
                    <a:pt x="364" y="174467"/>
                  </a:lnTo>
                  <a:lnTo>
                    <a:pt x="0" y="191031"/>
                  </a:lnTo>
                  <a:lnTo>
                    <a:pt x="280" y="207378"/>
                  </a:lnTo>
                  <a:lnTo>
                    <a:pt x="1284" y="223302"/>
                  </a:lnTo>
                  <a:lnTo>
                    <a:pt x="2940" y="238943"/>
                  </a:lnTo>
                  <a:lnTo>
                    <a:pt x="5122" y="254672"/>
                  </a:lnTo>
                  <a:lnTo>
                    <a:pt x="7706" y="270694"/>
                  </a:lnTo>
                  <a:lnTo>
                    <a:pt x="10745" y="286727"/>
                  </a:lnTo>
                  <a:lnTo>
                    <a:pt x="14463" y="302118"/>
                  </a:lnTo>
                  <a:lnTo>
                    <a:pt x="18927" y="316542"/>
                  </a:lnTo>
                  <a:lnTo>
                    <a:pt x="24061" y="329838"/>
                  </a:lnTo>
                  <a:lnTo>
                    <a:pt x="29731" y="341850"/>
                  </a:lnTo>
                  <a:lnTo>
                    <a:pt x="35805" y="352630"/>
                  </a:lnTo>
                  <a:lnTo>
                    <a:pt x="42172" y="362379"/>
                  </a:lnTo>
                  <a:lnTo>
                    <a:pt x="48746" y="371329"/>
                  </a:lnTo>
                  <a:lnTo>
                    <a:pt x="55471" y="379681"/>
                  </a:lnTo>
                  <a:lnTo>
                    <a:pt x="62631" y="387276"/>
                  </a:lnTo>
                  <a:lnTo>
                    <a:pt x="70809" y="393627"/>
                  </a:lnTo>
                  <a:lnTo>
                    <a:pt x="80238" y="398556"/>
                  </a:lnTo>
                  <a:lnTo>
                    <a:pt x="90673" y="401865"/>
                  </a:lnTo>
                  <a:lnTo>
                    <a:pt x="101595" y="403187"/>
                  </a:lnTo>
                  <a:lnTo>
                    <a:pt x="112640" y="402512"/>
                  </a:lnTo>
                  <a:lnTo>
                    <a:pt x="123480" y="399957"/>
                  </a:lnTo>
                  <a:lnTo>
                    <a:pt x="133750" y="395584"/>
                  </a:lnTo>
                  <a:lnTo>
                    <a:pt x="143320" y="389603"/>
                  </a:lnTo>
                  <a:lnTo>
                    <a:pt x="152236" y="382166"/>
                  </a:lnTo>
                  <a:lnTo>
                    <a:pt x="160619" y="373281"/>
                  </a:lnTo>
                  <a:lnTo>
                    <a:pt x="168595" y="363079"/>
                  </a:lnTo>
                  <a:lnTo>
                    <a:pt x="176277" y="351637"/>
                  </a:lnTo>
                  <a:lnTo>
                    <a:pt x="183750" y="338900"/>
                  </a:lnTo>
                  <a:lnTo>
                    <a:pt x="191073" y="324960"/>
                  </a:lnTo>
                  <a:lnTo>
                    <a:pt x="198127" y="310022"/>
                  </a:lnTo>
                  <a:lnTo>
                    <a:pt x="204638" y="294318"/>
                  </a:lnTo>
                  <a:lnTo>
                    <a:pt x="210499" y="278060"/>
                  </a:lnTo>
                  <a:lnTo>
                    <a:pt x="215755" y="261737"/>
                  </a:lnTo>
                  <a:lnTo>
                    <a:pt x="220520" y="246083"/>
                  </a:lnTo>
                  <a:lnTo>
                    <a:pt x="224906" y="231439"/>
                  </a:lnTo>
                  <a:lnTo>
                    <a:pt x="228853" y="217470"/>
                  </a:lnTo>
                  <a:lnTo>
                    <a:pt x="232133" y="203402"/>
                  </a:lnTo>
                  <a:lnTo>
                    <a:pt x="234673" y="188783"/>
                  </a:lnTo>
                  <a:lnTo>
                    <a:pt x="236549" y="173504"/>
                  </a:lnTo>
                  <a:lnTo>
                    <a:pt x="237891" y="157627"/>
                  </a:lnTo>
                  <a:lnTo>
                    <a:pt x="238827" y="141273"/>
                  </a:lnTo>
                  <a:lnTo>
                    <a:pt x="239303" y="124560"/>
                  </a:lnTo>
                  <a:lnTo>
                    <a:pt x="239098" y="107588"/>
                  </a:lnTo>
                  <a:lnTo>
                    <a:pt x="238151" y="90447"/>
                  </a:lnTo>
                  <a:lnTo>
                    <a:pt x="236694" y="73566"/>
                  </a:lnTo>
                  <a:lnTo>
                    <a:pt x="235027" y="55848"/>
                  </a:lnTo>
                  <a:lnTo>
                    <a:pt x="233003" y="33502"/>
                  </a:lnTo>
                  <a:lnTo>
                    <a:pt x="2303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30297" y="3441928"/>
              <a:ext cx="144481" cy="137762"/>
            </a:xfrm>
            <a:custGeom>
              <a:avLst/>
              <a:gdLst/>
              <a:ahLst/>
              <a:cxnLst/>
              <a:rect l="0" t="0" r="0" b="0"/>
              <a:pathLst>
                <a:path w="144481" h="137762">
                  <a:moveTo>
                    <a:pt x="7609" y="32476"/>
                  </a:moveTo>
                  <a:lnTo>
                    <a:pt x="7610" y="44211"/>
                  </a:lnTo>
                  <a:lnTo>
                    <a:pt x="7610" y="55340"/>
                  </a:lnTo>
                  <a:lnTo>
                    <a:pt x="7610" y="66943"/>
                  </a:lnTo>
                  <a:lnTo>
                    <a:pt x="7610" y="79277"/>
                  </a:lnTo>
                  <a:lnTo>
                    <a:pt x="7610" y="92585"/>
                  </a:lnTo>
                  <a:lnTo>
                    <a:pt x="7605" y="106858"/>
                  </a:lnTo>
                  <a:lnTo>
                    <a:pt x="7416" y="120613"/>
                  </a:lnTo>
                  <a:lnTo>
                    <a:pt x="6192" y="129812"/>
                  </a:lnTo>
                  <a:lnTo>
                    <a:pt x="3862" y="131779"/>
                  </a:lnTo>
                  <a:lnTo>
                    <a:pt x="1758" y="127689"/>
                  </a:lnTo>
                  <a:lnTo>
                    <a:pt x="398" y="119597"/>
                  </a:lnTo>
                  <a:lnTo>
                    <a:pt x="0" y="109474"/>
                  </a:lnTo>
                  <a:lnTo>
                    <a:pt x="553" y="98542"/>
                  </a:lnTo>
                  <a:lnTo>
                    <a:pt x="1912" y="87396"/>
                  </a:lnTo>
                  <a:lnTo>
                    <a:pt x="3899" y="76281"/>
                  </a:lnTo>
                  <a:lnTo>
                    <a:pt x="6353" y="65278"/>
                  </a:lnTo>
                  <a:lnTo>
                    <a:pt x="9307" y="54560"/>
                  </a:lnTo>
                  <a:lnTo>
                    <a:pt x="12968" y="44417"/>
                  </a:lnTo>
                  <a:lnTo>
                    <a:pt x="17399" y="34961"/>
                  </a:lnTo>
                  <a:lnTo>
                    <a:pt x="22681" y="26302"/>
                  </a:lnTo>
                  <a:lnTo>
                    <a:pt x="28983" y="18630"/>
                  </a:lnTo>
                  <a:lnTo>
                    <a:pt x="36300" y="11960"/>
                  </a:lnTo>
                  <a:lnTo>
                    <a:pt x="44485" y="6480"/>
                  </a:lnTo>
                  <a:lnTo>
                    <a:pt x="53349" y="2621"/>
                  </a:lnTo>
                  <a:lnTo>
                    <a:pt x="62713" y="476"/>
                  </a:lnTo>
                  <a:lnTo>
                    <a:pt x="72271" y="0"/>
                  </a:lnTo>
                  <a:lnTo>
                    <a:pt x="81607" y="1194"/>
                  </a:lnTo>
                  <a:lnTo>
                    <a:pt x="90509" y="3888"/>
                  </a:lnTo>
                  <a:lnTo>
                    <a:pt x="98790" y="7967"/>
                  </a:lnTo>
                  <a:lnTo>
                    <a:pt x="106207" y="13445"/>
                  </a:lnTo>
                  <a:lnTo>
                    <a:pt x="112714" y="20202"/>
                  </a:lnTo>
                  <a:lnTo>
                    <a:pt x="118423" y="28009"/>
                  </a:lnTo>
                  <a:lnTo>
                    <a:pt x="123501" y="36618"/>
                  </a:lnTo>
                  <a:lnTo>
                    <a:pt x="128101" y="45821"/>
                  </a:lnTo>
                  <a:lnTo>
                    <a:pt x="132192" y="55610"/>
                  </a:lnTo>
                  <a:lnTo>
                    <a:pt x="135568" y="66165"/>
                  </a:lnTo>
                  <a:lnTo>
                    <a:pt x="138175" y="77514"/>
                  </a:lnTo>
                  <a:lnTo>
                    <a:pt x="140099" y="89139"/>
                  </a:lnTo>
                  <a:lnTo>
                    <a:pt x="141682" y="101321"/>
                  </a:lnTo>
                  <a:lnTo>
                    <a:pt x="143062" y="116246"/>
                  </a:lnTo>
                  <a:lnTo>
                    <a:pt x="144480" y="137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59005" y="343229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0" y="41078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43"/>
                  </a:lnTo>
                  <a:lnTo>
                    <a:pt x="0" y="98831"/>
                  </a:lnTo>
                  <a:lnTo>
                    <a:pt x="0" y="115142"/>
                  </a:lnTo>
                  <a:lnTo>
                    <a:pt x="0" y="13624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59005" y="3295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27461" y="3274362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0" y="14602"/>
                  </a:lnTo>
                  <a:lnTo>
                    <a:pt x="0" y="27874"/>
                  </a:lnTo>
                  <a:lnTo>
                    <a:pt x="0" y="41084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5" y="85732"/>
                  </a:lnTo>
                  <a:lnTo>
                    <a:pt x="177" y="102976"/>
                  </a:lnTo>
                  <a:lnTo>
                    <a:pt x="825" y="120770"/>
                  </a:lnTo>
                  <a:lnTo>
                    <a:pt x="2079" y="138737"/>
                  </a:lnTo>
                  <a:lnTo>
                    <a:pt x="3904" y="156698"/>
                  </a:lnTo>
                  <a:lnTo>
                    <a:pt x="6201" y="174589"/>
                  </a:lnTo>
                  <a:lnTo>
                    <a:pt x="8857" y="192394"/>
                  </a:lnTo>
                  <a:lnTo>
                    <a:pt x="11775" y="209961"/>
                  </a:lnTo>
                  <a:lnTo>
                    <a:pt x="14879" y="226996"/>
                  </a:lnTo>
                  <a:lnTo>
                    <a:pt x="18109" y="243376"/>
                  </a:lnTo>
                  <a:lnTo>
                    <a:pt x="21271" y="258928"/>
                  </a:lnTo>
                  <a:lnTo>
                    <a:pt x="24350" y="275080"/>
                  </a:lnTo>
                  <a:lnTo>
                    <a:pt x="27615" y="295487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64290" y="3411233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6259" y="67"/>
                  </a:lnTo>
                  <a:lnTo>
                    <a:pt x="135770" y="707"/>
                  </a:lnTo>
                  <a:lnTo>
                    <a:pt x="125469" y="2004"/>
                  </a:lnTo>
                  <a:lnTo>
                    <a:pt x="115167" y="3863"/>
                  </a:lnTo>
                  <a:lnTo>
                    <a:pt x="104823" y="6180"/>
                  </a:lnTo>
                  <a:lnTo>
                    <a:pt x="94435" y="8846"/>
                  </a:lnTo>
                  <a:lnTo>
                    <a:pt x="84006" y="11770"/>
                  </a:lnTo>
                  <a:lnTo>
                    <a:pt x="73548" y="14877"/>
                  </a:lnTo>
                  <a:lnTo>
                    <a:pt x="63073" y="18108"/>
                  </a:lnTo>
                  <a:lnTo>
                    <a:pt x="52656" y="21271"/>
                  </a:lnTo>
                  <a:lnTo>
                    <a:pt x="41204" y="24350"/>
                  </a:lnTo>
                  <a:lnTo>
                    <a:pt x="25476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30525" y="3367009"/>
              <a:ext cx="167575" cy="254795"/>
            </a:xfrm>
            <a:custGeom>
              <a:avLst/>
              <a:gdLst/>
              <a:ahLst/>
              <a:cxnLst/>
              <a:rect l="0" t="0" r="0" b="0"/>
              <a:pathLst>
                <a:path w="167575" h="254795">
                  <a:moveTo>
                    <a:pt x="12749" y="96866"/>
                  </a:moveTo>
                  <a:lnTo>
                    <a:pt x="21617" y="94000"/>
                  </a:lnTo>
                  <a:lnTo>
                    <a:pt x="30605" y="91858"/>
                  </a:lnTo>
                  <a:lnTo>
                    <a:pt x="40599" y="90250"/>
                  </a:lnTo>
                  <a:lnTo>
                    <a:pt x="51580" y="88897"/>
                  </a:lnTo>
                  <a:lnTo>
                    <a:pt x="63392" y="87399"/>
                  </a:lnTo>
                  <a:lnTo>
                    <a:pt x="75846" y="85549"/>
                  </a:lnTo>
                  <a:lnTo>
                    <a:pt x="88611" y="83309"/>
                  </a:lnTo>
                  <a:lnTo>
                    <a:pt x="101243" y="80729"/>
                  </a:lnTo>
                  <a:lnTo>
                    <a:pt x="113508" y="77874"/>
                  </a:lnTo>
                  <a:lnTo>
                    <a:pt x="125197" y="74653"/>
                  </a:lnTo>
                  <a:lnTo>
                    <a:pt x="136054" y="70812"/>
                  </a:lnTo>
                  <a:lnTo>
                    <a:pt x="146010" y="66260"/>
                  </a:lnTo>
                  <a:lnTo>
                    <a:pt x="154680" y="60899"/>
                  </a:lnTo>
                  <a:lnTo>
                    <a:pt x="161300" y="54543"/>
                  </a:lnTo>
                  <a:lnTo>
                    <a:pt x="165632" y="47200"/>
                  </a:lnTo>
                  <a:lnTo>
                    <a:pt x="167574" y="39337"/>
                  </a:lnTo>
                  <a:lnTo>
                    <a:pt x="166916" y="31753"/>
                  </a:lnTo>
                  <a:lnTo>
                    <a:pt x="163801" y="24880"/>
                  </a:lnTo>
                  <a:lnTo>
                    <a:pt x="158475" y="18793"/>
                  </a:lnTo>
                  <a:lnTo>
                    <a:pt x="151096" y="13397"/>
                  </a:lnTo>
                  <a:lnTo>
                    <a:pt x="141958" y="8556"/>
                  </a:lnTo>
                  <a:lnTo>
                    <a:pt x="131588" y="4456"/>
                  </a:lnTo>
                  <a:lnTo>
                    <a:pt x="120644" y="1600"/>
                  </a:lnTo>
                  <a:lnTo>
                    <a:pt x="109549" y="157"/>
                  </a:lnTo>
                  <a:lnTo>
                    <a:pt x="98490" y="0"/>
                  </a:lnTo>
                  <a:lnTo>
                    <a:pt x="87532" y="883"/>
                  </a:lnTo>
                  <a:lnTo>
                    <a:pt x="76685" y="2559"/>
                  </a:lnTo>
                  <a:lnTo>
                    <a:pt x="66094" y="5141"/>
                  </a:lnTo>
                  <a:lnTo>
                    <a:pt x="56048" y="9077"/>
                  </a:lnTo>
                  <a:lnTo>
                    <a:pt x="46662" y="14506"/>
                  </a:lnTo>
                  <a:lnTo>
                    <a:pt x="38053" y="21440"/>
                  </a:lnTo>
                  <a:lnTo>
                    <a:pt x="30415" y="29922"/>
                  </a:lnTo>
                  <a:lnTo>
                    <a:pt x="23760" y="39811"/>
                  </a:lnTo>
                  <a:lnTo>
                    <a:pt x="17950" y="50688"/>
                  </a:lnTo>
                  <a:lnTo>
                    <a:pt x="12806" y="61974"/>
                  </a:lnTo>
                  <a:lnTo>
                    <a:pt x="8166" y="73305"/>
                  </a:lnTo>
                  <a:lnTo>
                    <a:pt x="4217" y="84690"/>
                  </a:lnTo>
                  <a:lnTo>
                    <a:pt x="1469" y="96400"/>
                  </a:lnTo>
                  <a:lnTo>
                    <a:pt x="103" y="108579"/>
                  </a:lnTo>
                  <a:lnTo>
                    <a:pt x="0" y="121388"/>
                  </a:lnTo>
                  <a:lnTo>
                    <a:pt x="918" y="135058"/>
                  </a:lnTo>
                  <a:lnTo>
                    <a:pt x="2615" y="149617"/>
                  </a:lnTo>
                  <a:lnTo>
                    <a:pt x="5041" y="164464"/>
                  </a:lnTo>
                  <a:lnTo>
                    <a:pt x="8340" y="178512"/>
                  </a:lnTo>
                  <a:lnTo>
                    <a:pt x="12522" y="191209"/>
                  </a:lnTo>
                  <a:lnTo>
                    <a:pt x="17636" y="202358"/>
                  </a:lnTo>
                  <a:lnTo>
                    <a:pt x="23825" y="211856"/>
                  </a:lnTo>
                  <a:lnTo>
                    <a:pt x="31065" y="219836"/>
                  </a:lnTo>
                  <a:lnTo>
                    <a:pt x="39199" y="226568"/>
                  </a:lnTo>
                  <a:lnTo>
                    <a:pt x="48029" y="232348"/>
                  </a:lnTo>
                  <a:lnTo>
                    <a:pt x="57361" y="237427"/>
                  </a:lnTo>
                  <a:lnTo>
                    <a:pt x="66593" y="241857"/>
                  </a:lnTo>
                  <a:lnTo>
                    <a:pt x="75624" y="245935"/>
                  </a:lnTo>
                  <a:lnTo>
                    <a:pt x="85244" y="250024"/>
                  </a:lnTo>
                  <a:lnTo>
                    <a:pt x="96977" y="254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16417" y="3202554"/>
              <a:ext cx="131617" cy="424780"/>
            </a:xfrm>
            <a:custGeom>
              <a:avLst/>
              <a:gdLst/>
              <a:ahLst/>
              <a:cxnLst/>
              <a:rect l="0" t="0" r="0" b="0"/>
              <a:pathLst>
                <a:path w="131617" h="424780">
                  <a:moveTo>
                    <a:pt x="100598" y="313964"/>
                  </a:moveTo>
                  <a:lnTo>
                    <a:pt x="97598" y="302363"/>
                  </a:lnTo>
                  <a:lnTo>
                    <a:pt x="94175" y="292514"/>
                  </a:lnTo>
                  <a:lnTo>
                    <a:pt x="89970" y="283522"/>
                  </a:lnTo>
                  <a:lnTo>
                    <a:pt x="84724" y="275599"/>
                  </a:lnTo>
                  <a:lnTo>
                    <a:pt x="77946" y="269517"/>
                  </a:lnTo>
                  <a:lnTo>
                    <a:pt x="69518" y="265558"/>
                  </a:lnTo>
                  <a:lnTo>
                    <a:pt x="59951" y="263703"/>
                  </a:lnTo>
                  <a:lnTo>
                    <a:pt x="50157" y="263890"/>
                  </a:lnTo>
                  <a:lnTo>
                    <a:pt x="40691" y="265871"/>
                  </a:lnTo>
                  <a:lnTo>
                    <a:pt x="31900" y="269453"/>
                  </a:lnTo>
                  <a:lnTo>
                    <a:pt x="24076" y="274590"/>
                  </a:lnTo>
                  <a:lnTo>
                    <a:pt x="17267" y="281124"/>
                  </a:lnTo>
                  <a:lnTo>
                    <a:pt x="11510" y="289118"/>
                  </a:lnTo>
                  <a:lnTo>
                    <a:pt x="6925" y="298918"/>
                  </a:lnTo>
                  <a:lnTo>
                    <a:pt x="3470" y="310550"/>
                  </a:lnTo>
                  <a:lnTo>
                    <a:pt x="1131" y="323769"/>
                  </a:lnTo>
                  <a:lnTo>
                    <a:pt x="0" y="338238"/>
                  </a:lnTo>
                  <a:lnTo>
                    <a:pt x="21" y="353623"/>
                  </a:lnTo>
                  <a:lnTo>
                    <a:pt x="1169" y="369172"/>
                  </a:lnTo>
                  <a:lnTo>
                    <a:pt x="3535" y="383764"/>
                  </a:lnTo>
                  <a:lnTo>
                    <a:pt x="7057" y="396853"/>
                  </a:lnTo>
                  <a:lnTo>
                    <a:pt x="11709" y="407944"/>
                  </a:lnTo>
                  <a:lnTo>
                    <a:pt x="17580" y="416346"/>
                  </a:lnTo>
                  <a:lnTo>
                    <a:pt x="24599" y="421948"/>
                  </a:lnTo>
                  <a:lnTo>
                    <a:pt x="32414" y="424779"/>
                  </a:lnTo>
                  <a:lnTo>
                    <a:pt x="40497" y="424733"/>
                  </a:lnTo>
                  <a:lnTo>
                    <a:pt x="48524" y="422037"/>
                  </a:lnTo>
                  <a:lnTo>
                    <a:pt x="56368" y="416993"/>
                  </a:lnTo>
                  <a:lnTo>
                    <a:pt x="64016" y="409806"/>
                  </a:lnTo>
                  <a:lnTo>
                    <a:pt x="71489" y="400787"/>
                  </a:lnTo>
                  <a:lnTo>
                    <a:pt x="78659" y="390158"/>
                  </a:lnTo>
                  <a:lnTo>
                    <a:pt x="85256" y="377977"/>
                  </a:lnTo>
                  <a:lnTo>
                    <a:pt x="91177" y="364409"/>
                  </a:lnTo>
                  <a:lnTo>
                    <a:pt x="96476" y="349553"/>
                  </a:lnTo>
                  <a:lnTo>
                    <a:pt x="101270" y="333371"/>
                  </a:lnTo>
                  <a:lnTo>
                    <a:pt x="105681" y="315978"/>
                  </a:lnTo>
                  <a:lnTo>
                    <a:pt x="109815" y="298079"/>
                  </a:lnTo>
                  <a:lnTo>
                    <a:pt x="113750" y="280829"/>
                  </a:lnTo>
                  <a:lnTo>
                    <a:pt x="117545" y="264810"/>
                  </a:lnTo>
                  <a:lnTo>
                    <a:pt x="121078" y="249598"/>
                  </a:lnTo>
                  <a:lnTo>
                    <a:pt x="124071" y="234090"/>
                  </a:lnTo>
                  <a:lnTo>
                    <a:pt x="126416" y="217654"/>
                  </a:lnTo>
                  <a:lnTo>
                    <a:pt x="128160" y="200324"/>
                  </a:lnTo>
                  <a:lnTo>
                    <a:pt x="129412" y="182524"/>
                  </a:lnTo>
                  <a:lnTo>
                    <a:pt x="130292" y="164578"/>
                  </a:lnTo>
                  <a:lnTo>
                    <a:pt x="130901" y="146645"/>
                  </a:lnTo>
                  <a:lnTo>
                    <a:pt x="131318" y="128779"/>
                  </a:lnTo>
                  <a:lnTo>
                    <a:pt x="131597" y="110998"/>
                  </a:lnTo>
                  <a:lnTo>
                    <a:pt x="131616" y="93619"/>
                  </a:lnTo>
                  <a:lnTo>
                    <a:pt x="131096" y="77243"/>
                  </a:lnTo>
                  <a:lnTo>
                    <a:pt x="129929" y="62109"/>
                  </a:lnTo>
                  <a:lnTo>
                    <a:pt x="128162" y="47980"/>
                  </a:lnTo>
                  <a:lnTo>
                    <a:pt x="125905" y="34336"/>
                  </a:lnTo>
                  <a:lnTo>
                    <a:pt x="123250" y="20863"/>
                  </a:lnTo>
                  <a:lnTo>
                    <a:pt x="119423" y="8953"/>
                  </a:lnTo>
                  <a:lnTo>
                    <a:pt x="113957" y="1623"/>
                  </a:lnTo>
                  <a:lnTo>
                    <a:pt x="108283" y="0"/>
                  </a:lnTo>
                  <a:lnTo>
                    <a:pt x="103375" y="3150"/>
                  </a:lnTo>
                  <a:lnTo>
                    <a:pt x="99520" y="9782"/>
                  </a:lnTo>
                  <a:lnTo>
                    <a:pt x="96658" y="19160"/>
                  </a:lnTo>
                  <a:lnTo>
                    <a:pt x="94603" y="31130"/>
                  </a:lnTo>
                  <a:lnTo>
                    <a:pt x="93167" y="45418"/>
                  </a:lnTo>
                  <a:lnTo>
                    <a:pt x="92344" y="61597"/>
                  </a:lnTo>
                  <a:lnTo>
                    <a:pt x="92309" y="79219"/>
                  </a:lnTo>
                  <a:lnTo>
                    <a:pt x="93095" y="97895"/>
                  </a:lnTo>
                  <a:lnTo>
                    <a:pt x="94435" y="117319"/>
                  </a:lnTo>
                  <a:lnTo>
                    <a:pt x="95872" y="137265"/>
                  </a:lnTo>
                  <a:lnTo>
                    <a:pt x="97139" y="157557"/>
                  </a:lnTo>
                  <a:lnTo>
                    <a:pt x="98309" y="177590"/>
                  </a:lnTo>
                  <a:lnTo>
                    <a:pt x="99702" y="196361"/>
                  </a:lnTo>
                  <a:lnTo>
                    <a:pt x="101486" y="213440"/>
                  </a:lnTo>
                  <a:lnTo>
                    <a:pt x="103516" y="229213"/>
                  </a:lnTo>
                  <a:lnTo>
                    <a:pt x="105425" y="244575"/>
                  </a:lnTo>
                  <a:lnTo>
                    <a:pt x="107010" y="260093"/>
                  </a:lnTo>
                  <a:lnTo>
                    <a:pt x="108398" y="275655"/>
                  </a:lnTo>
                  <a:lnTo>
                    <a:pt x="109936" y="290664"/>
                  </a:lnTo>
                  <a:lnTo>
                    <a:pt x="111818" y="304800"/>
                  </a:lnTo>
                  <a:lnTo>
                    <a:pt x="113921" y="317986"/>
                  </a:lnTo>
                  <a:lnTo>
                    <a:pt x="116102" y="331748"/>
                  </a:lnTo>
                  <a:lnTo>
                    <a:pt x="118552" y="349524"/>
                  </a:lnTo>
                  <a:lnTo>
                    <a:pt x="121655" y="377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11813" y="3238169"/>
              <a:ext cx="264373" cy="330992"/>
            </a:xfrm>
            <a:custGeom>
              <a:avLst/>
              <a:gdLst/>
              <a:ahLst/>
              <a:cxnLst/>
              <a:rect l="0" t="0" r="0" b="0"/>
              <a:pathLst>
                <a:path w="264373" h="330992">
                  <a:moveTo>
                    <a:pt x="231627" y="4608"/>
                  </a:moveTo>
                  <a:lnTo>
                    <a:pt x="222758" y="1808"/>
                  </a:lnTo>
                  <a:lnTo>
                    <a:pt x="213771" y="306"/>
                  </a:lnTo>
                  <a:lnTo>
                    <a:pt x="203781" y="0"/>
                  </a:lnTo>
                  <a:lnTo>
                    <a:pt x="192973" y="679"/>
                  </a:lnTo>
                  <a:lnTo>
                    <a:pt x="181811" y="2147"/>
                  </a:lnTo>
                  <a:lnTo>
                    <a:pt x="170610" y="4220"/>
                  </a:lnTo>
                  <a:lnTo>
                    <a:pt x="159670" y="6903"/>
                  </a:lnTo>
                  <a:lnTo>
                    <a:pt x="149335" y="10374"/>
                  </a:lnTo>
                  <a:lnTo>
                    <a:pt x="139722" y="14669"/>
                  </a:lnTo>
                  <a:lnTo>
                    <a:pt x="130778" y="19688"/>
                  </a:lnTo>
                  <a:lnTo>
                    <a:pt x="122376" y="25281"/>
                  </a:lnTo>
                  <a:lnTo>
                    <a:pt x="114387" y="31303"/>
                  </a:lnTo>
                  <a:lnTo>
                    <a:pt x="106697" y="37634"/>
                  </a:lnTo>
                  <a:lnTo>
                    <a:pt x="99219" y="44184"/>
                  </a:lnTo>
                  <a:lnTo>
                    <a:pt x="91897" y="50893"/>
                  </a:lnTo>
                  <a:lnTo>
                    <a:pt x="85013" y="58043"/>
                  </a:lnTo>
                  <a:lnTo>
                    <a:pt x="79149" y="66214"/>
                  </a:lnTo>
                  <a:lnTo>
                    <a:pt x="74550" y="75634"/>
                  </a:lnTo>
                  <a:lnTo>
                    <a:pt x="71464" y="85892"/>
                  </a:lnTo>
                  <a:lnTo>
                    <a:pt x="70292" y="96165"/>
                  </a:lnTo>
                  <a:lnTo>
                    <a:pt x="71067" y="105955"/>
                  </a:lnTo>
                  <a:lnTo>
                    <a:pt x="73690" y="114968"/>
                  </a:lnTo>
                  <a:lnTo>
                    <a:pt x="78108" y="122942"/>
                  </a:lnTo>
                  <a:lnTo>
                    <a:pt x="84114" y="129855"/>
                  </a:lnTo>
                  <a:lnTo>
                    <a:pt x="91398" y="135852"/>
                  </a:lnTo>
                  <a:lnTo>
                    <a:pt x="99649" y="141130"/>
                  </a:lnTo>
                  <a:lnTo>
                    <a:pt x="108607" y="145863"/>
                  </a:lnTo>
                  <a:lnTo>
                    <a:pt x="118230" y="149876"/>
                  </a:lnTo>
                  <a:lnTo>
                    <a:pt x="128674" y="152668"/>
                  </a:lnTo>
                  <a:lnTo>
                    <a:pt x="139956" y="154073"/>
                  </a:lnTo>
                  <a:lnTo>
                    <a:pt x="151803" y="154542"/>
                  </a:lnTo>
                  <a:lnTo>
                    <a:pt x="163756" y="154933"/>
                  </a:lnTo>
                  <a:lnTo>
                    <a:pt x="175533" y="155761"/>
                  </a:lnTo>
                  <a:lnTo>
                    <a:pt x="186880" y="157338"/>
                  </a:lnTo>
                  <a:lnTo>
                    <a:pt x="197501" y="159934"/>
                  </a:lnTo>
                  <a:lnTo>
                    <a:pt x="207309" y="163581"/>
                  </a:lnTo>
                  <a:lnTo>
                    <a:pt x="216387" y="168303"/>
                  </a:lnTo>
                  <a:lnTo>
                    <a:pt x="224879" y="174214"/>
                  </a:lnTo>
                  <a:lnTo>
                    <a:pt x="232925" y="181261"/>
                  </a:lnTo>
                  <a:lnTo>
                    <a:pt x="240483" y="189262"/>
                  </a:lnTo>
                  <a:lnTo>
                    <a:pt x="247340" y="198001"/>
                  </a:lnTo>
                  <a:lnTo>
                    <a:pt x="253428" y="207291"/>
                  </a:lnTo>
                  <a:lnTo>
                    <a:pt x="258498" y="217137"/>
                  </a:lnTo>
                  <a:lnTo>
                    <a:pt x="262075" y="227733"/>
                  </a:lnTo>
                  <a:lnTo>
                    <a:pt x="264028" y="239116"/>
                  </a:lnTo>
                  <a:lnTo>
                    <a:pt x="264372" y="251031"/>
                  </a:lnTo>
                  <a:lnTo>
                    <a:pt x="263091" y="263029"/>
                  </a:lnTo>
                  <a:lnTo>
                    <a:pt x="260335" y="274832"/>
                  </a:lnTo>
                  <a:lnTo>
                    <a:pt x="256217" y="286026"/>
                  </a:lnTo>
                  <a:lnTo>
                    <a:pt x="250711" y="296012"/>
                  </a:lnTo>
                  <a:lnTo>
                    <a:pt x="243932" y="304572"/>
                  </a:lnTo>
                  <a:lnTo>
                    <a:pt x="235941" y="311658"/>
                  </a:lnTo>
                  <a:lnTo>
                    <a:pt x="226675" y="317209"/>
                  </a:lnTo>
                  <a:lnTo>
                    <a:pt x="216218" y="321348"/>
                  </a:lnTo>
                  <a:lnTo>
                    <a:pt x="204774" y="324164"/>
                  </a:lnTo>
                  <a:lnTo>
                    <a:pt x="192568" y="325621"/>
                  </a:lnTo>
                  <a:lnTo>
                    <a:pt x="179802" y="325833"/>
                  </a:lnTo>
                  <a:lnTo>
                    <a:pt x="166637" y="325182"/>
                  </a:lnTo>
                  <a:lnTo>
                    <a:pt x="153193" y="324214"/>
                  </a:lnTo>
                  <a:lnTo>
                    <a:pt x="139558" y="323272"/>
                  </a:lnTo>
                  <a:lnTo>
                    <a:pt x="125791" y="322490"/>
                  </a:lnTo>
                  <a:lnTo>
                    <a:pt x="111935" y="321891"/>
                  </a:lnTo>
                  <a:lnTo>
                    <a:pt x="98020" y="321452"/>
                  </a:lnTo>
                  <a:lnTo>
                    <a:pt x="84063" y="321141"/>
                  </a:lnTo>
                  <a:lnTo>
                    <a:pt x="70080" y="320924"/>
                  </a:lnTo>
                  <a:lnTo>
                    <a:pt x="56097" y="320780"/>
                  </a:lnTo>
                  <a:lnTo>
                    <a:pt x="42726" y="320880"/>
                  </a:lnTo>
                  <a:lnTo>
                    <a:pt x="29845" y="321700"/>
                  </a:lnTo>
                  <a:lnTo>
                    <a:pt x="16324" y="324433"/>
                  </a:lnTo>
                  <a:lnTo>
                    <a:pt x="0" y="330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23477" y="3253305"/>
              <a:ext cx="9477" cy="305328"/>
            </a:xfrm>
            <a:custGeom>
              <a:avLst/>
              <a:gdLst/>
              <a:ahLst/>
              <a:cxnLst/>
              <a:rect l="0" t="0" r="0" b="0"/>
              <a:pathLst>
                <a:path w="9477" h="305328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5" y="29855"/>
                  </a:lnTo>
                  <a:lnTo>
                    <a:pt x="1684" y="42695"/>
                  </a:lnTo>
                  <a:lnTo>
                    <a:pt x="835" y="56823"/>
                  </a:lnTo>
                  <a:lnTo>
                    <a:pt x="242" y="71948"/>
                  </a:lnTo>
                  <a:lnTo>
                    <a:pt x="0" y="87810"/>
                  </a:lnTo>
                  <a:lnTo>
                    <a:pt x="365" y="104198"/>
                  </a:lnTo>
                  <a:lnTo>
                    <a:pt x="1420" y="120955"/>
                  </a:lnTo>
                  <a:lnTo>
                    <a:pt x="2941" y="137967"/>
                  </a:lnTo>
                  <a:lnTo>
                    <a:pt x="4502" y="155153"/>
                  </a:lnTo>
                  <a:lnTo>
                    <a:pt x="5846" y="172453"/>
                  </a:lnTo>
                  <a:lnTo>
                    <a:pt x="6898" y="189665"/>
                  </a:lnTo>
                  <a:lnTo>
                    <a:pt x="7680" y="206455"/>
                  </a:lnTo>
                  <a:lnTo>
                    <a:pt x="8239" y="222667"/>
                  </a:lnTo>
                  <a:lnTo>
                    <a:pt x="8633" y="238105"/>
                  </a:lnTo>
                  <a:lnTo>
                    <a:pt x="8949" y="254167"/>
                  </a:lnTo>
                  <a:lnTo>
                    <a:pt x="9213" y="274501"/>
                  </a:lnTo>
                  <a:lnTo>
                    <a:pt x="947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06611" y="334806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9892" y="67"/>
                  </a:lnTo>
                  <a:lnTo>
                    <a:pt x="208762" y="707"/>
                  </a:lnTo>
                  <a:lnTo>
                    <a:pt x="197164" y="2004"/>
                  </a:lnTo>
                  <a:lnTo>
                    <a:pt x="185003" y="3864"/>
                  </a:lnTo>
                  <a:lnTo>
                    <a:pt x="172344" y="6180"/>
                  </a:lnTo>
                  <a:lnTo>
                    <a:pt x="159287" y="8846"/>
                  </a:lnTo>
                  <a:lnTo>
                    <a:pt x="145935" y="11770"/>
                  </a:lnTo>
                  <a:lnTo>
                    <a:pt x="132370" y="14877"/>
                  </a:lnTo>
                  <a:lnTo>
                    <a:pt x="118655" y="18108"/>
                  </a:lnTo>
                  <a:lnTo>
                    <a:pt x="104836" y="21259"/>
                  </a:lnTo>
                  <a:lnTo>
                    <a:pt x="90945" y="23995"/>
                  </a:lnTo>
                  <a:lnTo>
                    <a:pt x="77016" y="26172"/>
                  </a:lnTo>
                  <a:lnTo>
                    <a:pt x="63284" y="28005"/>
                  </a:lnTo>
                  <a:lnTo>
                    <a:pt x="48634" y="30260"/>
                  </a:lnTo>
                  <a:lnTo>
                    <a:pt x="29542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01354" y="3444337"/>
              <a:ext cx="184284" cy="119763"/>
            </a:xfrm>
            <a:custGeom>
              <a:avLst/>
              <a:gdLst/>
              <a:ahLst/>
              <a:cxnLst/>
              <a:rect l="0" t="0" r="0" b="0"/>
              <a:pathLst>
                <a:path w="184284" h="119763">
                  <a:moveTo>
                    <a:pt x="110584" y="61652"/>
                  </a:moveTo>
                  <a:lnTo>
                    <a:pt x="107583" y="50052"/>
                  </a:lnTo>
                  <a:lnTo>
                    <a:pt x="104160" y="40203"/>
                  </a:lnTo>
                  <a:lnTo>
                    <a:pt x="99960" y="31202"/>
                  </a:lnTo>
                  <a:lnTo>
                    <a:pt x="94887" y="22933"/>
                  </a:lnTo>
                  <a:lnTo>
                    <a:pt x="88757" y="15555"/>
                  </a:lnTo>
                  <a:lnTo>
                    <a:pt x="81578" y="9099"/>
                  </a:lnTo>
                  <a:lnTo>
                    <a:pt x="73664" y="3938"/>
                  </a:lnTo>
                  <a:lnTo>
                    <a:pt x="65516" y="828"/>
                  </a:lnTo>
                  <a:lnTo>
                    <a:pt x="57450" y="0"/>
                  </a:lnTo>
                  <a:lnTo>
                    <a:pt x="49578" y="1223"/>
                  </a:lnTo>
                  <a:lnTo>
                    <a:pt x="41914" y="4095"/>
                  </a:lnTo>
                  <a:lnTo>
                    <a:pt x="34430" y="8215"/>
                  </a:lnTo>
                  <a:lnTo>
                    <a:pt x="27253" y="13400"/>
                  </a:lnTo>
                  <a:lnTo>
                    <a:pt x="20651" y="19696"/>
                  </a:lnTo>
                  <a:lnTo>
                    <a:pt x="14732" y="27042"/>
                  </a:lnTo>
                  <a:lnTo>
                    <a:pt x="9603" y="35431"/>
                  </a:lnTo>
                  <a:lnTo>
                    <a:pt x="5456" y="44971"/>
                  </a:lnTo>
                  <a:lnTo>
                    <a:pt x="2305" y="55610"/>
                  </a:lnTo>
                  <a:lnTo>
                    <a:pt x="343" y="67011"/>
                  </a:lnTo>
                  <a:lnTo>
                    <a:pt x="0" y="78654"/>
                  </a:lnTo>
                  <a:lnTo>
                    <a:pt x="1367" y="90206"/>
                  </a:lnTo>
                  <a:lnTo>
                    <a:pt x="4404" y="100893"/>
                  </a:lnTo>
                  <a:lnTo>
                    <a:pt x="9108" y="109473"/>
                  </a:lnTo>
                  <a:lnTo>
                    <a:pt x="15305" y="115453"/>
                  </a:lnTo>
                  <a:lnTo>
                    <a:pt x="22548" y="118838"/>
                  </a:lnTo>
                  <a:lnTo>
                    <a:pt x="30240" y="119762"/>
                  </a:lnTo>
                  <a:lnTo>
                    <a:pt x="38001" y="118567"/>
                  </a:lnTo>
                  <a:lnTo>
                    <a:pt x="45665" y="115531"/>
                  </a:lnTo>
                  <a:lnTo>
                    <a:pt x="53191" y="110770"/>
                  </a:lnTo>
                  <a:lnTo>
                    <a:pt x="60582" y="104502"/>
                  </a:lnTo>
                  <a:lnTo>
                    <a:pt x="67697" y="97027"/>
                  </a:lnTo>
                  <a:lnTo>
                    <a:pt x="74258" y="88641"/>
                  </a:lnTo>
                  <a:lnTo>
                    <a:pt x="80149" y="79588"/>
                  </a:lnTo>
                  <a:lnTo>
                    <a:pt x="85258" y="69900"/>
                  </a:lnTo>
                  <a:lnTo>
                    <a:pt x="89394" y="59412"/>
                  </a:lnTo>
                  <a:lnTo>
                    <a:pt x="92571" y="48164"/>
                  </a:lnTo>
                  <a:lnTo>
                    <a:pt x="95820" y="38684"/>
                  </a:lnTo>
                  <a:lnTo>
                    <a:pt x="100039" y="34746"/>
                  </a:lnTo>
                  <a:lnTo>
                    <a:pt x="104634" y="36435"/>
                  </a:lnTo>
                  <a:lnTo>
                    <a:pt x="109557" y="42290"/>
                  </a:lnTo>
                  <a:lnTo>
                    <a:pt x="114889" y="50618"/>
                  </a:lnTo>
                  <a:lnTo>
                    <a:pt x="120630" y="59839"/>
                  </a:lnTo>
                  <a:lnTo>
                    <a:pt x="126722" y="69049"/>
                  </a:lnTo>
                  <a:lnTo>
                    <a:pt x="133253" y="77734"/>
                  </a:lnTo>
                  <a:lnTo>
                    <a:pt x="140462" y="85520"/>
                  </a:lnTo>
                  <a:lnTo>
                    <a:pt x="148404" y="92318"/>
                  </a:lnTo>
                  <a:lnTo>
                    <a:pt x="156547" y="98093"/>
                  </a:lnTo>
                  <a:lnTo>
                    <a:pt x="164654" y="103311"/>
                  </a:lnTo>
                  <a:lnTo>
                    <a:pt x="173437" y="108431"/>
                  </a:lnTo>
                  <a:lnTo>
                    <a:pt x="184283" y="114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33667" y="3263834"/>
              <a:ext cx="15142" cy="326384"/>
            </a:xfrm>
            <a:custGeom>
              <a:avLst/>
              <a:gdLst/>
              <a:ahLst/>
              <a:cxnLst/>
              <a:rect l="0" t="0" r="0" b="0"/>
              <a:pathLst>
                <a:path w="15142" h="326384">
                  <a:moveTo>
                    <a:pt x="4613" y="0"/>
                  </a:moveTo>
                  <a:lnTo>
                    <a:pt x="1812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7" y="50664"/>
                  </a:lnTo>
                  <a:lnTo>
                    <a:pt x="1325" y="66289"/>
                  </a:lnTo>
                  <a:lnTo>
                    <a:pt x="2141" y="83265"/>
                  </a:lnTo>
                  <a:lnTo>
                    <a:pt x="2825" y="101366"/>
                  </a:lnTo>
                  <a:lnTo>
                    <a:pt x="3352" y="120335"/>
                  </a:lnTo>
                  <a:lnTo>
                    <a:pt x="3742" y="139937"/>
                  </a:lnTo>
                  <a:lnTo>
                    <a:pt x="4190" y="159825"/>
                  </a:lnTo>
                  <a:lnTo>
                    <a:pt x="5031" y="179556"/>
                  </a:lnTo>
                  <a:lnTo>
                    <a:pt x="6411" y="198896"/>
                  </a:lnTo>
                  <a:lnTo>
                    <a:pt x="8155" y="217645"/>
                  </a:lnTo>
                  <a:lnTo>
                    <a:pt x="9863" y="235550"/>
                  </a:lnTo>
                  <a:lnTo>
                    <a:pt x="11307" y="252544"/>
                  </a:lnTo>
                  <a:lnTo>
                    <a:pt x="12430" y="268327"/>
                  </a:lnTo>
                  <a:lnTo>
                    <a:pt x="13380" y="283924"/>
                  </a:lnTo>
                  <a:lnTo>
                    <a:pt x="14236" y="301822"/>
                  </a:lnTo>
                  <a:lnTo>
                    <a:pt x="1514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64580" y="3403418"/>
              <a:ext cx="178986" cy="28873"/>
            </a:xfrm>
            <a:custGeom>
              <a:avLst/>
              <a:gdLst/>
              <a:ahLst/>
              <a:cxnLst/>
              <a:rect l="0" t="0" r="0" b="0"/>
              <a:pathLst>
                <a:path w="178986" h="28873">
                  <a:moveTo>
                    <a:pt x="178985" y="7815"/>
                  </a:moveTo>
                  <a:lnTo>
                    <a:pt x="170116" y="4948"/>
                  </a:lnTo>
                  <a:lnTo>
                    <a:pt x="161129" y="2806"/>
                  </a:lnTo>
                  <a:lnTo>
                    <a:pt x="151128" y="1207"/>
                  </a:lnTo>
                  <a:lnTo>
                    <a:pt x="139976" y="200"/>
                  </a:lnTo>
                  <a:lnTo>
                    <a:pt x="127516" y="0"/>
                  </a:lnTo>
                  <a:lnTo>
                    <a:pt x="113814" y="655"/>
                  </a:lnTo>
                  <a:lnTo>
                    <a:pt x="99396" y="2066"/>
                  </a:lnTo>
                  <a:lnTo>
                    <a:pt x="85115" y="4079"/>
                  </a:lnTo>
                  <a:lnTo>
                    <a:pt x="71449" y="6542"/>
                  </a:lnTo>
                  <a:lnTo>
                    <a:pt x="58566" y="9369"/>
                  </a:lnTo>
                  <a:lnTo>
                    <a:pt x="45037" y="12923"/>
                  </a:lnTo>
                  <a:lnTo>
                    <a:pt x="27443" y="18630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022507" y="3421007"/>
              <a:ext cx="131310" cy="158683"/>
            </a:xfrm>
            <a:custGeom>
              <a:avLst/>
              <a:gdLst/>
              <a:ahLst/>
              <a:cxnLst/>
              <a:rect l="0" t="0" r="0" b="0"/>
              <a:pathLst>
                <a:path w="131310" h="158683">
                  <a:moveTo>
                    <a:pt x="0" y="63925"/>
                  </a:moveTo>
                  <a:lnTo>
                    <a:pt x="11735" y="63925"/>
                  </a:lnTo>
                  <a:lnTo>
                    <a:pt x="22865" y="63925"/>
                  </a:lnTo>
                  <a:lnTo>
                    <a:pt x="34459" y="63920"/>
                  </a:lnTo>
                  <a:lnTo>
                    <a:pt x="46446" y="63748"/>
                  </a:lnTo>
                  <a:lnTo>
                    <a:pt x="58459" y="63099"/>
                  </a:lnTo>
                  <a:lnTo>
                    <a:pt x="70262" y="61841"/>
                  </a:lnTo>
                  <a:lnTo>
                    <a:pt x="81788" y="59843"/>
                  </a:lnTo>
                  <a:lnTo>
                    <a:pt x="93057" y="56898"/>
                  </a:lnTo>
                  <a:lnTo>
                    <a:pt x="104097" y="52984"/>
                  </a:lnTo>
                  <a:lnTo>
                    <a:pt x="114306" y="48068"/>
                  </a:lnTo>
                  <a:lnTo>
                    <a:pt x="122499" y="42018"/>
                  </a:lnTo>
                  <a:lnTo>
                    <a:pt x="128181" y="34884"/>
                  </a:lnTo>
                  <a:lnTo>
                    <a:pt x="131181" y="27163"/>
                  </a:lnTo>
                  <a:lnTo>
                    <a:pt x="131309" y="19675"/>
                  </a:lnTo>
                  <a:lnTo>
                    <a:pt x="128761" y="12875"/>
                  </a:lnTo>
                  <a:lnTo>
                    <a:pt x="124000" y="7177"/>
                  </a:lnTo>
                  <a:lnTo>
                    <a:pt x="117543" y="3107"/>
                  </a:lnTo>
                  <a:lnTo>
                    <a:pt x="109839" y="782"/>
                  </a:lnTo>
                  <a:lnTo>
                    <a:pt x="101249" y="0"/>
                  </a:lnTo>
                  <a:lnTo>
                    <a:pt x="92040" y="449"/>
                  </a:lnTo>
                  <a:lnTo>
                    <a:pt x="82408" y="1822"/>
                  </a:lnTo>
                  <a:lnTo>
                    <a:pt x="72656" y="4028"/>
                  </a:lnTo>
                  <a:lnTo>
                    <a:pt x="63179" y="7177"/>
                  </a:lnTo>
                  <a:lnTo>
                    <a:pt x="54181" y="11260"/>
                  </a:lnTo>
                  <a:lnTo>
                    <a:pt x="45832" y="16306"/>
                  </a:lnTo>
                  <a:lnTo>
                    <a:pt x="38368" y="22449"/>
                  </a:lnTo>
                  <a:lnTo>
                    <a:pt x="31836" y="29663"/>
                  </a:lnTo>
                  <a:lnTo>
                    <a:pt x="26278" y="37950"/>
                  </a:lnTo>
                  <a:lnTo>
                    <a:pt x="21835" y="47415"/>
                  </a:lnTo>
                  <a:lnTo>
                    <a:pt x="18478" y="58001"/>
                  </a:lnTo>
                  <a:lnTo>
                    <a:pt x="16205" y="69363"/>
                  </a:lnTo>
                  <a:lnTo>
                    <a:pt x="15121" y="80981"/>
                  </a:lnTo>
                  <a:lnTo>
                    <a:pt x="15177" y="92530"/>
                  </a:lnTo>
                  <a:lnTo>
                    <a:pt x="16519" y="103723"/>
                  </a:lnTo>
                  <a:lnTo>
                    <a:pt x="19549" y="114240"/>
                  </a:lnTo>
                  <a:lnTo>
                    <a:pt x="24332" y="123969"/>
                  </a:lnTo>
                  <a:lnTo>
                    <a:pt x="30815" y="132654"/>
                  </a:lnTo>
                  <a:lnTo>
                    <a:pt x="38988" y="139817"/>
                  </a:lnTo>
                  <a:lnTo>
                    <a:pt x="48657" y="145340"/>
                  </a:lnTo>
                  <a:lnTo>
                    <a:pt x="59118" y="149414"/>
                  </a:lnTo>
                  <a:lnTo>
                    <a:pt x="70374" y="152765"/>
                  </a:lnTo>
                  <a:lnTo>
                    <a:pt x="84528" y="155685"/>
                  </a:lnTo>
                  <a:lnTo>
                    <a:pt x="105285" y="158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21318" y="3442818"/>
              <a:ext cx="134363" cy="180225"/>
            </a:xfrm>
            <a:custGeom>
              <a:avLst/>
              <a:gdLst/>
              <a:ahLst/>
              <a:cxnLst/>
              <a:rect l="0" t="0" r="0" b="0"/>
              <a:pathLst>
                <a:path w="134363" h="180225">
                  <a:moveTo>
                    <a:pt x="74931" y="0"/>
                  </a:moveTo>
                  <a:lnTo>
                    <a:pt x="66196" y="3001"/>
                  </a:lnTo>
                  <a:lnTo>
                    <a:pt x="58490" y="6423"/>
                  </a:lnTo>
                  <a:lnTo>
                    <a:pt x="51086" y="10620"/>
                  </a:lnTo>
                  <a:lnTo>
                    <a:pt x="43826" y="15520"/>
                  </a:lnTo>
                  <a:lnTo>
                    <a:pt x="36648" y="21001"/>
                  </a:lnTo>
                  <a:lnTo>
                    <a:pt x="29522" y="26931"/>
                  </a:lnTo>
                  <a:lnTo>
                    <a:pt x="22432" y="33193"/>
                  </a:lnTo>
                  <a:lnTo>
                    <a:pt x="15365" y="39692"/>
                  </a:lnTo>
                  <a:lnTo>
                    <a:pt x="8348" y="46371"/>
                  </a:lnTo>
                  <a:lnTo>
                    <a:pt x="2567" y="53683"/>
                  </a:lnTo>
                  <a:lnTo>
                    <a:pt x="0" y="61377"/>
                  </a:lnTo>
                  <a:lnTo>
                    <a:pt x="1138" y="68065"/>
                  </a:lnTo>
                  <a:lnTo>
                    <a:pt x="5627" y="73650"/>
                  </a:lnTo>
                  <a:lnTo>
                    <a:pt x="12826" y="78462"/>
                  </a:lnTo>
                  <a:lnTo>
                    <a:pt x="22236" y="82785"/>
                  </a:lnTo>
                  <a:lnTo>
                    <a:pt x="33604" y="86807"/>
                  </a:lnTo>
                  <a:lnTo>
                    <a:pt x="46615" y="90646"/>
                  </a:lnTo>
                  <a:lnTo>
                    <a:pt x="60591" y="94538"/>
                  </a:lnTo>
                  <a:lnTo>
                    <a:pt x="74587" y="98832"/>
                  </a:lnTo>
                  <a:lnTo>
                    <a:pt x="88063" y="103688"/>
                  </a:lnTo>
                  <a:lnTo>
                    <a:pt x="100550" y="109254"/>
                  </a:lnTo>
                  <a:lnTo>
                    <a:pt x="111488" y="115746"/>
                  </a:lnTo>
                  <a:lnTo>
                    <a:pt x="120716" y="123186"/>
                  </a:lnTo>
                  <a:lnTo>
                    <a:pt x="127930" y="131283"/>
                  </a:lnTo>
                  <a:lnTo>
                    <a:pt x="132511" y="139557"/>
                  </a:lnTo>
                  <a:lnTo>
                    <a:pt x="134362" y="147705"/>
                  </a:lnTo>
                  <a:lnTo>
                    <a:pt x="133506" y="155463"/>
                  </a:lnTo>
                  <a:lnTo>
                    <a:pt x="129825" y="162520"/>
                  </a:lnTo>
                  <a:lnTo>
                    <a:pt x="123540" y="168772"/>
                  </a:lnTo>
                  <a:lnTo>
                    <a:pt x="115272" y="173970"/>
                  </a:lnTo>
                  <a:lnTo>
                    <a:pt x="105830" y="177638"/>
                  </a:lnTo>
                  <a:lnTo>
                    <a:pt x="95784" y="179662"/>
                  </a:lnTo>
                  <a:lnTo>
                    <a:pt x="85451" y="180224"/>
                  </a:lnTo>
                  <a:lnTo>
                    <a:pt x="74989" y="179622"/>
                  </a:lnTo>
                  <a:lnTo>
                    <a:pt x="64476" y="178152"/>
                  </a:lnTo>
                  <a:lnTo>
                    <a:pt x="54018" y="176209"/>
                  </a:lnTo>
                  <a:lnTo>
                    <a:pt x="42527" y="174097"/>
                  </a:lnTo>
                  <a:lnTo>
                    <a:pt x="26757" y="171637"/>
                  </a:lnTo>
                  <a:lnTo>
                    <a:pt x="123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91005" y="3284891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42114"/>
                  </a:moveTo>
                  <a:lnTo>
                    <a:pt x="5847" y="33392"/>
                  </a:lnTo>
                  <a:lnTo>
                    <a:pt x="11636" y="25135"/>
                  </a:lnTo>
                  <a:lnTo>
                    <a:pt x="19243" y="15162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464704" y="3305948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84228"/>
                  </a:moveTo>
                  <a:lnTo>
                    <a:pt x="3002" y="75427"/>
                  </a:lnTo>
                  <a:lnTo>
                    <a:pt x="6423" y="67080"/>
                  </a:lnTo>
                  <a:lnTo>
                    <a:pt x="10620" y="58386"/>
                  </a:lnTo>
                  <a:lnTo>
                    <a:pt x="15520" y="49438"/>
                  </a:lnTo>
                  <a:lnTo>
                    <a:pt x="21001" y="40591"/>
                  </a:lnTo>
                  <a:lnTo>
                    <a:pt x="26923" y="32061"/>
                  </a:lnTo>
                  <a:lnTo>
                    <a:pt x="32863" y="24192"/>
                  </a:lnTo>
                  <a:lnTo>
                    <a:pt x="38707" y="16755"/>
                  </a:lnTo>
                  <a:lnTo>
                    <a:pt x="44971" y="9101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227437" y="4116642"/>
            <a:ext cx="4984585" cy="589565"/>
            <a:chOff x="2227437" y="4116642"/>
            <a:chExt cx="4984585" cy="589565"/>
          </a:xfrm>
        </p:grpSpPr>
        <p:sp>
          <p:nvSpPr>
            <p:cNvPr id="108" name="Freeform 107"/>
            <p:cNvSpPr/>
            <p:nvPr/>
          </p:nvSpPr>
          <p:spPr>
            <a:xfrm>
              <a:off x="2227437" y="4337741"/>
              <a:ext cx="225703" cy="93116"/>
            </a:xfrm>
            <a:custGeom>
              <a:avLst/>
              <a:gdLst/>
              <a:ahLst/>
              <a:cxnLst/>
              <a:rect l="0" t="0" r="0" b="0"/>
              <a:pathLst>
                <a:path w="225703" h="93116">
                  <a:moveTo>
                    <a:pt x="4604" y="0"/>
                  </a:moveTo>
                  <a:lnTo>
                    <a:pt x="1804" y="8801"/>
                  </a:lnTo>
                  <a:lnTo>
                    <a:pt x="302" y="17148"/>
                  </a:lnTo>
                  <a:lnTo>
                    <a:pt x="0" y="25842"/>
                  </a:lnTo>
                  <a:lnTo>
                    <a:pt x="852" y="34790"/>
                  </a:lnTo>
                  <a:lnTo>
                    <a:pt x="2969" y="43637"/>
                  </a:lnTo>
                  <a:lnTo>
                    <a:pt x="6291" y="52175"/>
                  </a:lnTo>
                  <a:lnTo>
                    <a:pt x="10626" y="60364"/>
                  </a:lnTo>
                  <a:lnTo>
                    <a:pt x="15745" y="68241"/>
                  </a:lnTo>
                  <a:lnTo>
                    <a:pt x="21448" y="75858"/>
                  </a:lnTo>
                  <a:lnTo>
                    <a:pt x="27732" y="82786"/>
                  </a:lnTo>
                  <a:lnTo>
                    <a:pt x="34781" y="88153"/>
                  </a:lnTo>
                  <a:lnTo>
                    <a:pt x="42630" y="91609"/>
                  </a:lnTo>
                  <a:lnTo>
                    <a:pt x="51019" y="93115"/>
                  </a:lnTo>
                  <a:lnTo>
                    <a:pt x="59497" y="92688"/>
                  </a:lnTo>
                  <a:lnTo>
                    <a:pt x="67791" y="90542"/>
                  </a:lnTo>
                  <a:lnTo>
                    <a:pt x="75817" y="86850"/>
                  </a:lnTo>
                  <a:lnTo>
                    <a:pt x="83588" y="81639"/>
                  </a:lnTo>
                  <a:lnTo>
                    <a:pt x="91147" y="75069"/>
                  </a:lnTo>
                  <a:lnTo>
                    <a:pt x="98545" y="67559"/>
                  </a:lnTo>
                  <a:lnTo>
                    <a:pt x="105826" y="59682"/>
                  </a:lnTo>
                  <a:lnTo>
                    <a:pt x="113030" y="51799"/>
                  </a:lnTo>
                  <a:lnTo>
                    <a:pt x="120344" y="44219"/>
                  </a:lnTo>
                  <a:lnTo>
                    <a:pt x="128094" y="37282"/>
                  </a:lnTo>
                  <a:lnTo>
                    <a:pt x="136426" y="31109"/>
                  </a:lnTo>
                  <a:lnTo>
                    <a:pt x="145481" y="25965"/>
                  </a:lnTo>
                  <a:lnTo>
                    <a:pt x="155470" y="22332"/>
                  </a:lnTo>
                  <a:lnTo>
                    <a:pt x="166401" y="20333"/>
                  </a:lnTo>
                  <a:lnTo>
                    <a:pt x="177730" y="19818"/>
                  </a:lnTo>
                  <a:lnTo>
                    <a:pt x="189671" y="20601"/>
                  </a:lnTo>
                  <a:lnTo>
                    <a:pt x="204392" y="23869"/>
                  </a:lnTo>
                  <a:lnTo>
                    <a:pt x="22570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43982" y="4158756"/>
              <a:ext cx="198713" cy="402814"/>
            </a:xfrm>
            <a:custGeom>
              <a:avLst/>
              <a:gdLst/>
              <a:ahLst/>
              <a:cxnLst/>
              <a:rect l="0" t="0" r="0" b="0"/>
              <a:pathLst>
                <a:path w="198713" h="402814">
                  <a:moveTo>
                    <a:pt x="51313" y="0"/>
                  </a:moveTo>
                  <a:lnTo>
                    <a:pt x="51246" y="14602"/>
                  </a:lnTo>
                  <a:lnTo>
                    <a:pt x="50606" y="27873"/>
                  </a:lnTo>
                  <a:lnTo>
                    <a:pt x="49309" y="41079"/>
                  </a:lnTo>
                  <a:lnTo>
                    <a:pt x="47449" y="54593"/>
                  </a:lnTo>
                  <a:lnTo>
                    <a:pt x="45133" y="68751"/>
                  </a:lnTo>
                  <a:lnTo>
                    <a:pt x="42466" y="83662"/>
                  </a:lnTo>
                  <a:lnTo>
                    <a:pt x="39542" y="99427"/>
                  </a:lnTo>
                  <a:lnTo>
                    <a:pt x="36435" y="116221"/>
                  </a:lnTo>
                  <a:lnTo>
                    <a:pt x="33205" y="134029"/>
                  </a:lnTo>
                  <a:lnTo>
                    <a:pt x="30054" y="152377"/>
                  </a:lnTo>
                  <a:lnTo>
                    <a:pt x="27318" y="170460"/>
                  </a:lnTo>
                  <a:lnTo>
                    <a:pt x="25141" y="187850"/>
                  </a:lnTo>
                  <a:lnTo>
                    <a:pt x="23341" y="204798"/>
                  </a:lnTo>
                  <a:lnTo>
                    <a:pt x="21517" y="222009"/>
                  </a:lnTo>
                  <a:lnTo>
                    <a:pt x="19440" y="239880"/>
                  </a:lnTo>
                  <a:lnTo>
                    <a:pt x="17213" y="258155"/>
                  </a:lnTo>
                  <a:lnTo>
                    <a:pt x="15171" y="276130"/>
                  </a:lnTo>
                  <a:lnTo>
                    <a:pt x="13501" y="293416"/>
                  </a:lnTo>
                  <a:lnTo>
                    <a:pt x="12226" y="310109"/>
                  </a:lnTo>
                  <a:lnTo>
                    <a:pt x="11297" y="326612"/>
                  </a:lnTo>
                  <a:lnTo>
                    <a:pt x="10632" y="343185"/>
                  </a:lnTo>
                  <a:lnTo>
                    <a:pt x="9999" y="359603"/>
                  </a:lnTo>
                  <a:lnTo>
                    <a:pt x="9034" y="375261"/>
                  </a:lnTo>
                  <a:lnTo>
                    <a:pt x="7563" y="389784"/>
                  </a:lnTo>
                  <a:lnTo>
                    <a:pt x="5500" y="400150"/>
                  </a:lnTo>
                  <a:lnTo>
                    <a:pt x="3259" y="402813"/>
                  </a:lnTo>
                  <a:lnTo>
                    <a:pt x="1582" y="399346"/>
                  </a:lnTo>
                  <a:lnTo>
                    <a:pt x="502" y="391922"/>
                  </a:lnTo>
                  <a:lnTo>
                    <a:pt x="0" y="382212"/>
                  </a:lnTo>
                  <a:lnTo>
                    <a:pt x="230" y="371460"/>
                  </a:lnTo>
                  <a:lnTo>
                    <a:pt x="1217" y="360354"/>
                  </a:lnTo>
                  <a:lnTo>
                    <a:pt x="2703" y="348719"/>
                  </a:lnTo>
                  <a:lnTo>
                    <a:pt x="4245" y="335746"/>
                  </a:lnTo>
                  <a:lnTo>
                    <a:pt x="5584" y="321077"/>
                  </a:lnTo>
                  <a:lnTo>
                    <a:pt x="6805" y="304961"/>
                  </a:lnTo>
                  <a:lnTo>
                    <a:pt x="8232" y="287990"/>
                  </a:lnTo>
                  <a:lnTo>
                    <a:pt x="10044" y="270615"/>
                  </a:lnTo>
                  <a:lnTo>
                    <a:pt x="12262" y="253406"/>
                  </a:lnTo>
                  <a:lnTo>
                    <a:pt x="14829" y="237091"/>
                  </a:lnTo>
                  <a:lnTo>
                    <a:pt x="17671" y="221978"/>
                  </a:lnTo>
                  <a:lnTo>
                    <a:pt x="20715" y="208019"/>
                  </a:lnTo>
                  <a:lnTo>
                    <a:pt x="23905" y="195015"/>
                  </a:lnTo>
                  <a:lnTo>
                    <a:pt x="27197" y="182738"/>
                  </a:lnTo>
                  <a:lnTo>
                    <a:pt x="30558" y="170829"/>
                  </a:lnTo>
                  <a:lnTo>
                    <a:pt x="33968" y="158824"/>
                  </a:lnTo>
                  <a:lnTo>
                    <a:pt x="37411" y="146479"/>
                  </a:lnTo>
                  <a:lnTo>
                    <a:pt x="40875" y="133744"/>
                  </a:lnTo>
                  <a:lnTo>
                    <a:pt x="44355" y="120663"/>
                  </a:lnTo>
                  <a:lnTo>
                    <a:pt x="47844" y="107310"/>
                  </a:lnTo>
                  <a:lnTo>
                    <a:pt x="51340" y="93921"/>
                  </a:lnTo>
                  <a:lnTo>
                    <a:pt x="54840" y="80858"/>
                  </a:lnTo>
                  <a:lnTo>
                    <a:pt x="58353" y="68315"/>
                  </a:lnTo>
                  <a:lnTo>
                    <a:pt x="62204" y="56946"/>
                  </a:lnTo>
                  <a:lnTo>
                    <a:pt x="67008" y="47900"/>
                  </a:lnTo>
                  <a:lnTo>
                    <a:pt x="73013" y="41619"/>
                  </a:lnTo>
                  <a:lnTo>
                    <a:pt x="79826" y="38538"/>
                  </a:lnTo>
                  <a:lnTo>
                    <a:pt x="86631" y="39416"/>
                  </a:lnTo>
                  <a:lnTo>
                    <a:pt x="92946" y="44273"/>
                  </a:lnTo>
                  <a:lnTo>
                    <a:pt x="98641" y="52721"/>
                  </a:lnTo>
                  <a:lnTo>
                    <a:pt x="103766" y="64328"/>
                  </a:lnTo>
                  <a:lnTo>
                    <a:pt x="108436" y="78531"/>
                  </a:lnTo>
                  <a:lnTo>
                    <a:pt x="112928" y="94569"/>
                  </a:lnTo>
                  <a:lnTo>
                    <a:pt x="117645" y="111607"/>
                  </a:lnTo>
                  <a:lnTo>
                    <a:pt x="122786" y="129086"/>
                  </a:lnTo>
                  <a:lnTo>
                    <a:pt x="128207" y="146395"/>
                  </a:lnTo>
                  <a:lnTo>
                    <a:pt x="133540" y="162790"/>
                  </a:lnTo>
                  <a:lnTo>
                    <a:pt x="138570" y="177964"/>
                  </a:lnTo>
                  <a:lnTo>
                    <a:pt x="143252" y="191967"/>
                  </a:lnTo>
                  <a:lnTo>
                    <a:pt x="147622" y="205001"/>
                  </a:lnTo>
                  <a:lnTo>
                    <a:pt x="151745" y="217308"/>
                  </a:lnTo>
                  <a:lnTo>
                    <a:pt x="155683" y="229578"/>
                  </a:lnTo>
                  <a:lnTo>
                    <a:pt x="159488" y="242890"/>
                  </a:lnTo>
                  <a:lnTo>
                    <a:pt x="163200" y="257739"/>
                  </a:lnTo>
                  <a:lnTo>
                    <a:pt x="166846" y="273784"/>
                  </a:lnTo>
                  <a:lnTo>
                    <a:pt x="170448" y="290165"/>
                  </a:lnTo>
                  <a:lnTo>
                    <a:pt x="174019" y="306321"/>
                  </a:lnTo>
                  <a:lnTo>
                    <a:pt x="177612" y="321835"/>
                  </a:lnTo>
                  <a:lnTo>
                    <a:pt x="181771" y="338015"/>
                  </a:lnTo>
                  <a:lnTo>
                    <a:pt x="187980" y="358508"/>
                  </a:lnTo>
                  <a:lnTo>
                    <a:pt x="19871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53181" y="4414153"/>
              <a:ext cx="136871" cy="18345"/>
            </a:xfrm>
            <a:custGeom>
              <a:avLst/>
              <a:gdLst/>
              <a:ahLst/>
              <a:cxnLst/>
              <a:rect l="0" t="0" r="0" b="0"/>
              <a:pathLst>
                <a:path w="136871" h="18345">
                  <a:moveTo>
                    <a:pt x="136870" y="7816"/>
                  </a:moveTo>
                  <a:lnTo>
                    <a:pt x="127935" y="4949"/>
                  </a:lnTo>
                  <a:lnTo>
                    <a:pt x="118308" y="2807"/>
                  </a:lnTo>
                  <a:lnTo>
                    <a:pt x="107021" y="1208"/>
                  </a:lnTo>
                  <a:lnTo>
                    <a:pt x="94353" y="201"/>
                  </a:lnTo>
                  <a:lnTo>
                    <a:pt x="80874" y="0"/>
                  </a:lnTo>
                  <a:lnTo>
                    <a:pt x="67015" y="656"/>
                  </a:lnTo>
                  <a:lnTo>
                    <a:pt x="53420" y="2104"/>
                  </a:lnTo>
                  <a:lnTo>
                    <a:pt x="39566" y="4502"/>
                  </a:lnTo>
                  <a:lnTo>
                    <a:pt x="23125" y="9180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74279" y="4179813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5" y="77042"/>
                  </a:lnTo>
                  <a:lnTo>
                    <a:pt x="3728" y="90185"/>
                  </a:lnTo>
                  <a:lnTo>
                    <a:pt x="5376" y="104210"/>
                  </a:lnTo>
                  <a:lnTo>
                    <a:pt x="6783" y="119594"/>
                  </a:lnTo>
                  <a:lnTo>
                    <a:pt x="8049" y="135858"/>
                  </a:lnTo>
                  <a:lnTo>
                    <a:pt x="9505" y="151868"/>
                  </a:lnTo>
                  <a:lnTo>
                    <a:pt x="11332" y="166986"/>
                  </a:lnTo>
                  <a:lnTo>
                    <a:pt x="13389" y="181561"/>
                  </a:lnTo>
                  <a:lnTo>
                    <a:pt x="15317" y="196626"/>
                  </a:lnTo>
                  <a:lnTo>
                    <a:pt x="16916" y="212753"/>
                  </a:lnTo>
                  <a:lnTo>
                    <a:pt x="18311" y="229704"/>
                  </a:lnTo>
                  <a:lnTo>
                    <a:pt x="19855" y="246715"/>
                  </a:lnTo>
                  <a:lnTo>
                    <a:pt x="21740" y="263308"/>
                  </a:lnTo>
                  <a:lnTo>
                    <a:pt x="23847" y="279319"/>
                  </a:lnTo>
                  <a:lnTo>
                    <a:pt x="26029" y="296633"/>
                  </a:lnTo>
                  <a:lnTo>
                    <a:pt x="28481" y="320116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69918" y="4348329"/>
              <a:ext cx="178103" cy="172726"/>
            </a:xfrm>
            <a:custGeom>
              <a:avLst/>
              <a:gdLst/>
              <a:ahLst/>
              <a:cxnLst/>
              <a:rect l="0" t="0" r="0" b="0"/>
              <a:pathLst>
                <a:path w="178103" h="172726">
                  <a:moveTo>
                    <a:pt x="83346" y="73640"/>
                  </a:moveTo>
                  <a:lnTo>
                    <a:pt x="83279" y="61972"/>
                  </a:lnTo>
                  <a:lnTo>
                    <a:pt x="82639" y="51483"/>
                  </a:lnTo>
                  <a:lnTo>
                    <a:pt x="81333" y="41190"/>
                  </a:lnTo>
                  <a:lnTo>
                    <a:pt x="79127" y="31234"/>
                  </a:lnTo>
                  <a:lnTo>
                    <a:pt x="75514" y="22187"/>
                  </a:lnTo>
                  <a:lnTo>
                    <a:pt x="70341" y="14314"/>
                  </a:lnTo>
                  <a:lnTo>
                    <a:pt x="63767" y="7882"/>
                  </a:lnTo>
                  <a:lnTo>
                    <a:pt x="56067" y="3313"/>
                  </a:lnTo>
                  <a:lnTo>
                    <a:pt x="47528" y="661"/>
                  </a:lnTo>
                  <a:lnTo>
                    <a:pt x="38713" y="0"/>
                  </a:lnTo>
                  <a:lnTo>
                    <a:pt x="30417" y="1593"/>
                  </a:lnTo>
                  <a:lnTo>
                    <a:pt x="23034" y="5371"/>
                  </a:lnTo>
                  <a:lnTo>
                    <a:pt x="16759" y="11160"/>
                  </a:lnTo>
                  <a:lnTo>
                    <a:pt x="11760" y="18856"/>
                  </a:lnTo>
                  <a:lnTo>
                    <a:pt x="7991" y="28216"/>
                  </a:lnTo>
                  <a:lnTo>
                    <a:pt x="5255" y="38906"/>
                  </a:lnTo>
                  <a:lnTo>
                    <a:pt x="3318" y="50597"/>
                  </a:lnTo>
                  <a:lnTo>
                    <a:pt x="1972" y="63012"/>
                  </a:lnTo>
                  <a:lnTo>
                    <a:pt x="1047" y="75941"/>
                  </a:lnTo>
                  <a:lnTo>
                    <a:pt x="417" y="89225"/>
                  </a:lnTo>
                  <a:lnTo>
                    <a:pt x="0" y="102749"/>
                  </a:lnTo>
                  <a:lnTo>
                    <a:pt x="58" y="116272"/>
                  </a:lnTo>
                  <a:lnTo>
                    <a:pt x="1161" y="129431"/>
                  </a:lnTo>
                  <a:lnTo>
                    <a:pt x="3547" y="142043"/>
                  </a:lnTo>
                  <a:lnTo>
                    <a:pt x="7457" y="153462"/>
                  </a:lnTo>
                  <a:lnTo>
                    <a:pt x="13288" y="162541"/>
                  </a:lnTo>
                  <a:lnTo>
                    <a:pt x="21054" y="168854"/>
                  </a:lnTo>
                  <a:lnTo>
                    <a:pt x="29998" y="172295"/>
                  </a:lnTo>
                  <a:lnTo>
                    <a:pt x="38837" y="172725"/>
                  </a:lnTo>
                  <a:lnTo>
                    <a:pt x="46846" y="170380"/>
                  </a:lnTo>
                  <a:lnTo>
                    <a:pt x="53845" y="165589"/>
                  </a:lnTo>
                  <a:lnTo>
                    <a:pt x="59927" y="158577"/>
                  </a:lnTo>
                  <a:lnTo>
                    <a:pt x="65270" y="149684"/>
                  </a:lnTo>
                  <a:lnTo>
                    <a:pt x="69892" y="139311"/>
                  </a:lnTo>
                  <a:lnTo>
                    <a:pt x="73640" y="127834"/>
                  </a:lnTo>
                  <a:lnTo>
                    <a:pt x="76503" y="115562"/>
                  </a:lnTo>
                  <a:lnTo>
                    <a:pt x="78598" y="102729"/>
                  </a:lnTo>
                  <a:lnTo>
                    <a:pt x="80089" y="89510"/>
                  </a:lnTo>
                  <a:lnTo>
                    <a:pt x="81152" y="76089"/>
                  </a:lnTo>
                  <a:lnTo>
                    <a:pt x="82707" y="64875"/>
                  </a:lnTo>
                  <a:lnTo>
                    <a:pt x="85413" y="59393"/>
                  </a:lnTo>
                  <a:lnTo>
                    <a:pt x="88468" y="59524"/>
                  </a:lnTo>
                  <a:lnTo>
                    <a:pt x="91601" y="63581"/>
                  </a:lnTo>
                  <a:lnTo>
                    <a:pt x="94959" y="70101"/>
                  </a:lnTo>
                  <a:lnTo>
                    <a:pt x="98859" y="78126"/>
                  </a:lnTo>
                  <a:lnTo>
                    <a:pt x="103432" y="87068"/>
                  </a:lnTo>
                  <a:lnTo>
                    <a:pt x="108800" y="96413"/>
                  </a:lnTo>
                  <a:lnTo>
                    <a:pt x="115155" y="105640"/>
                  </a:lnTo>
                  <a:lnTo>
                    <a:pt x="122500" y="114478"/>
                  </a:lnTo>
                  <a:lnTo>
                    <a:pt x="130622" y="122384"/>
                  </a:lnTo>
                  <a:lnTo>
                    <a:pt x="140194" y="129117"/>
                  </a:lnTo>
                  <a:lnTo>
                    <a:pt x="154291" y="134148"/>
                  </a:lnTo>
                  <a:lnTo>
                    <a:pt x="178102" y="136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78736" y="4285098"/>
              <a:ext cx="133833" cy="252685"/>
            </a:xfrm>
            <a:custGeom>
              <a:avLst/>
              <a:gdLst/>
              <a:ahLst/>
              <a:cxnLst/>
              <a:rect l="0" t="0" r="0" b="0"/>
              <a:pathLst>
                <a:path w="133833" h="252685">
                  <a:moveTo>
                    <a:pt x="85098" y="0"/>
                  </a:moveTo>
                  <a:lnTo>
                    <a:pt x="73497" y="134"/>
                  </a:lnTo>
                  <a:lnTo>
                    <a:pt x="63648" y="1414"/>
                  </a:lnTo>
                  <a:lnTo>
                    <a:pt x="54643" y="4008"/>
                  </a:lnTo>
                  <a:lnTo>
                    <a:pt x="46201" y="7727"/>
                  </a:lnTo>
                  <a:lnTo>
                    <a:pt x="38174" y="12360"/>
                  </a:lnTo>
                  <a:lnTo>
                    <a:pt x="30456" y="17697"/>
                  </a:lnTo>
                  <a:lnTo>
                    <a:pt x="23124" y="23718"/>
                  </a:lnTo>
                  <a:lnTo>
                    <a:pt x="16421" y="30581"/>
                  </a:lnTo>
                  <a:lnTo>
                    <a:pt x="10439" y="38305"/>
                  </a:lnTo>
                  <a:lnTo>
                    <a:pt x="5439" y="46778"/>
                  </a:lnTo>
                  <a:lnTo>
                    <a:pt x="1911" y="55843"/>
                  </a:lnTo>
                  <a:lnTo>
                    <a:pt x="0" y="65336"/>
                  </a:lnTo>
                  <a:lnTo>
                    <a:pt x="22" y="74642"/>
                  </a:lnTo>
                  <a:lnTo>
                    <a:pt x="2615" y="82745"/>
                  </a:lnTo>
                  <a:lnTo>
                    <a:pt x="7881" y="89188"/>
                  </a:lnTo>
                  <a:lnTo>
                    <a:pt x="15485" y="94020"/>
                  </a:lnTo>
                  <a:lnTo>
                    <a:pt x="24939" y="97511"/>
                  </a:lnTo>
                  <a:lnTo>
                    <a:pt x="35775" y="99976"/>
                  </a:lnTo>
                  <a:lnTo>
                    <a:pt x="47607" y="101856"/>
                  </a:lnTo>
                  <a:lnTo>
                    <a:pt x="60138" y="103675"/>
                  </a:lnTo>
                  <a:lnTo>
                    <a:pt x="73145" y="105733"/>
                  </a:lnTo>
                  <a:lnTo>
                    <a:pt x="86148" y="108443"/>
                  </a:lnTo>
                  <a:lnTo>
                    <a:pt x="98425" y="112400"/>
                  </a:lnTo>
                  <a:lnTo>
                    <a:pt x="109631" y="117806"/>
                  </a:lnTo>
                  <a:lnTo>
                    <a:pt x="119291" y="124540"/>
                  </a:lnTo>
                  <a:lnTo>
                    <a:pt x="126652" y="132346"/>
                  </a:lnTo>
                  <a:lnTo>
                    <a:pt x="131515" y="140961"/>
                  </a:lnTo>
                  <a:lnTo>
                    <a:pt x="133832" y="149997"/>
                  </a:lnTo>
                  <a:lnTo>
                    <a:pt x="133433" y="158974"/>
                  </a:lnTo>
                  <a:lnTo>
                    <a:pt x="130501" y="167637"/>
                  </a:lnTo>
                  <a:lnTo>
                    <a:pt x="125468" y="175925"/>
                  </a:lnTo>
                  <a:lnTo>
                    <a:pt x="118819" y="183878"/>
                  </a:lnTo>
                  <a:lnTo>
                    <a:pt x="110984" y="191564"/>
                  </a:lnTo>
                  <a:lnTo>
                    <a:pt x="102304" y="199048"/>
                  </a:lnTo>
                  <a:lnTo>
                    <a:pt x="93034" y="206388"/>
                  </a:lnTo>
                  <a:lnTo>
                    <a:pt x="83357" y="213621"/>
                  </a:lnTo>
                  <a:lnTo>
                    <a:pt x="73403" y="220616"/>
                  </a:lnTo>
                  <a:lnTo>
                    <a:pt x="63260" y="227087"/>
                  </a:lnTo>
                  <a:lnTo>
                    <a:pt x="52999" y="232916"/>
                  </a:lnTo>
                  <a:lnTo>
                    <a:pt x="42925" y="237998"/>
                  </a:lnTo>
                  <a:lnTo>
                    <a:pt x="32484" y="242656"/>
                  </a:lnTo>
                  <a:lnTo>
                    <a:pt x="19642" y="247299"/>
                  </a:lnTo>
                  <a:lnTo>
                    <a:pt x="87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58590" y="4116642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4"/>
                  </a:lnTo>
                  <a:lnTo>
                    <a:pt x="178" y="54528"/>
                  </a:lnTo>
                  <a:lnTo>
                    <a:pt x="826" y="72469"/>
                  </a:lnTo>
                  <a:lnTo>
                    <a:pt x="2075" y="92098"/>
                  </a:lnTo>
                  <a:lnTo>
                    <a:pt x="3727" y="112604"/>
                  </a:lnTo>
                  <a:lnTo>
                    <a:pt x="5375" y="132736"/>
                  </a:lnTo>
                  <a:lnTo>
                    <a:pt x="6783" y="151818"/>
                  </a:lnTo>
                  <a:lnTo>
                    <a:pt x="8048" y="169726"/>
                  </a:lnTo>
                  <a:lnTo>
                    <a:pt x="9505" y="186599"/>
                  </a:lnTo>
                  <a:lnTo>
                    <a:pt x="11336" y="202669"/>
                  </a:lnTo>
                  <a:lnTo>
                    <a:pt x="13566" y="218632"/>
                  </a:lnTo>
                  <a:lnTo>
                    <a:pt x="16143" y="235585"/>
                  </a:lnTo>
                  <a:lnTo>
                    <a:pt x="18990" y="254035"/>
                  </a:lnTo>
                  <a:lnTo>
                    <a:pt x="22038" y="273653"/>
                  </a:lnTo>
                  <a:lnTo>
                    <a:pt x="25230" y="293586"/>
                  </a:lnTo>
                  <a:lnTo>
                    <a:pt x="28519" y="313285"/>
                  </a:lnTo>
                  <a:lnTo>
                    <a:pt x="31709" y="332391"/>
                  </a:lnTo>
                  <a:lnTo>
                    <a:pt x="34471" y="350592"/>
                  </a:lnTo>
                  <a:lnTo>
                    <a:pt x="36661" y="367810"/>
                  </a:lnTo>
                  <a:lnTo>
                    <a:pt x="38304" y="383559"/>
                  </a:lnTo>
                  <a:lnTo>
                    <a:pt x="39667" y="398390"/>
                  </a:lnTo>
                  <a:lnTo>
                    <a:pt x="40869" y="413609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399389" y="4221927"/>
              <a:ext cx="85544" cy="263214"/>
            </a:xfrm>
            <a:custGeom>
              <a:avLst/>
              <a:gdLst/>
              <a:ahLst/>
              <a:cxnLst/>
              <a:rect l="0" t="0" r="0" b="0"/>
              <a:pathLst>
                <a:path w="85544" h="263214">
                  <a:moveTo>
                    <a:pt x="85543" y="0"/>
                  </a:moveTo>
                  <a:lnTo>
                    <a:pt x="79676" y="5935"/>
                  </a:lnTo>
                  <a:lnTo>
                    <a:pt x="74111" y="12139"/>
                  </a:lnTo>
                  <a:lnTo>
                    <a:pt x="68312" y="19231"/>
                  </a:lnTo>
                  <a:lnTo>
                    <a:pt x="62232" y="26998"/>
                  </a:lnTo>
                  <a:lnTo>
                    <a:pt x="55902" y="34996"/>
                  </a:lnTo>
                  <a:lnTo>
                    <a:pt x="49373" y="42942"/>
                  </a:lnTo>
                  <a:lnTo>
                    <a:pt x="42697" y="50889"/>
                  </a:lnTo>
                  <a:lnTo>
                    <a:pt x="35915" y="59130"/>
                  </a:lnTo>
                  <a:lnTo>
                    <a:pt x="29062" y="67825"/>
                  </a:lnTo>
                  <a:lnTo>
                    <a:pt x="22325" y="77138"/>
                  </a:lnTo>
                  <a:lnTo>
                    <a:pt x="16028" y="87309"/>
                  </a:lnTo>
                  <a:lnTo>
                    <a:pt x="10321" y="98378"/>
                  </a:lnTo>
                  <a:lnTo>
                    <a:pt x="5507" y="110238"/>
                  </a:lnTo>
                  <a:lnTo>
                    <a:pt x="2104" y="122723"/>
                  </a:lnTo>
                  <a:lnTo>
                    <a:pt x="267" y="135672"/>
                  </a:lnTo>
                  <a:lnTo>
                    <a:pt x="0" y="148789"/>
                  </a:lnTo>
                  <a:lnTo>
                    <a:pt x="1334" y="161668"/>
                  </a:lnTo>
                  <a:lnTo>
                    <a:pt x="4118" y="174101"/>
                  </a:lnTo>
                  <a:lnTo>
                    <a:pt x="8088" y="185907"/>
                  </a:lnTo>
                  <a:lnTo>
                    <a:pt x="12960" y="196843"/>
                  </a:lnTo>
                  <a:lnTo>
                    <a:pt x="18492" y="206866"/>
                  </a:lnTo>
                  <a:lnTo>
                    <a:pt x="24492" y="216090"/>
                  </a:lnTo>
                  <a:lnTo>
                    <a:pt x="30818" y="224679"/>
                  </a:lnTo>
                  <a:lnTo>
                    <a:pt x="37358" y="232787"/>
                  </a:lnTo>
                  <a:lnTo>
                    <a:pt x="43740" y="240242"/>
                  </a:lnTo>
                  <a:lnTo>
                    <a:pt x="49943" y="247291"/>
                  </a:lnTo>
                  <a:lnTo>
                    <a:pt x="56510" y="254557"/>
                  </a:lnTo>
                  <a:lnTo>
                    <a:pt x="6448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545916" y="4320122"/>
              <a:ext cx="212758" cy="186076"/>
            </a:xfrm>
            <a:custGeom>
              <a:avLst/>
              <a:gdLst/>
              <a:ahLst/>
              <a:cxnLst/>
              <a:rect l="0" t="0" r="0" b="0"/>
              <a:pathLst>
                <a:path w="212758" h="186076">
                  <a:moveTo>
                    <a:pt x="75887" y="122904"/>
                  </a:moveTo>
                  <a:lnTo>
                    <a:pt x="81687" y="114035"/>
                  </a:lnTo>
                  <a:lnTo>
                    <a:pt x="86611" y="105048"/>
                  </a:lnTo>
                  <a:lnTo>
                    <a:pt x="91105" y="95057"/>
                  </a:lnTo>
                  <a:lnTo>
                    <a:pt x="94980" y="84250"/>
                  </a:lnTo>
                  <a:lnTo>
                    <a:pt x="97698" y="73086"/>
                  </a:lnTo>
                  <a:lnTo>
                    <a:pt x="99048" y="61886"/>
                  </a:lnTo>
                  <a:lnTo>
                    <a:pt x="98976" y="50947"/>
                  </a:lnTo>
                  <a:lnTo>
                    <a:pt x="97410" y="40611"/>
                  </a:lnTo>
                  <a:lnTo>
                    <a:pt x="94462" y="31003"/>
                  </a:lnTo>
                  <a:lnTo>
                    <a:pt x="90213" y="22231"/>
                  </a:lnTo>
                  <a:lnTo>
                    <a:pt x="84620" y="14479"/>
                  </a:lnTo>
                  <a:lnTo>
                    <a:pt x="77786" y="7761"/>
                  </a:lnTo>
                  <a:lnTo>
                    <a:pt x="69928" y="2588"/>
                  </a:lnTo>
                  <a:lnTo>
                    <a:pt x="61285" y="0"/>
                  </a:lnTo>
                  <a:lnTo>
                    <a:pt x="52073" y="337"/>
                  </a:lnTo>
                  <a:lnTo>
                    <a:pt x="42787" y="3328"/>
                  </a:lnTo>
                  <a:lnTo>
                    <a:pt x="34166" y="8457"/>
                  </a:lnTo>
                  <a:lnTo>
                    <a:pt x="26558" y="15202"/>
                  </a:lnTo>
                  <a:lnTo>
                    <a:pt x="19959" y="23115"/>
                  </a:lnTo>
                  <a:lnTo>
                    <a:pt x="14210" y="31855"/>
                  </a:lnTo>
                  <a:lnTo>
                    <a:pt x="9129" y="41169"/>
                  </a:lnTo>
                  <a:lnTo>
                    <a:pt x="4866" y="50877"/>
                  </a:lnTo>
                  <a:lnTo>
                    <a:pt x="1900" y="60853"/>
                  </a:lnTo>
                  <a:lnTo>
                    <a:pt x="379" y="71015"/>
                  </a:lnTo>
                  <a:lnTo>
                    <a:pt x="0" y="81468"/>
                  </a:lnTo>
                  <a:lnTo>
                    <a:pt x="201" y="92478"/>
                  </a:lnTo>
                  <a:lnTo>
                    <a:pt x="602" y="104145"/>
                  </a:lnTo>
                  <a:lnTo>
                    <a:pt x="1344" y="116252"/>
                  </a:lnTo>
                  <a:lnTo>
                    <a:pt x="2973" y="128378"/>
                  </a:lnTo>
                  <a:lnTo>
                    <a:pt x="5744" y="140258"/>
                  </a:lnTo>
                  <a:lnTo>
                    <a:pt x="9928" y="151166"/>
                  </a:lnTo>
                  <a:lnTo>
                    <a:pt x="15951" y="159894"/>
                  </a:lnTo>
                  <a:lnTo>
                    <a:pt x="23857" y="165973"/>
                  </a:lnTo>
                  <a:lnTo>
                    <a:pt x="33236" y="169426"/>
                  </a:lnTo>
                  <a:lnTo>
                    <a:pt x="43433" y="170395"/>
                  </a:lnTo>
                  <a:lnTo>
                    <a:pt x="53980" y="169230"/>
                  </a:lnTo>
                  <a:lnTo>
                    <a:pt x="64312" y="166215"/>
                  </a:lnTo>
                  <a:lnTo>
                    <a:pt x="73709" y="161466"/>
                  </a:lnTo>
                  <a:lnTo>
                    <a:pt x="81875" y="155207"/>
                  </a:lnTo>
                  <a:lnTo>
                    <a:pt x="88864" y="147738"/>
                  </a:lnTo>
                  <a:lnTo>
                    <a:pt x="94882" y="139356"/>
                  </a:lnTo>
                  <a:lnTo>
                    <a:pt x="100148" y="130301"/>
                  </a:lnTo>
                  <a:lnTo>
                    <a:pt x="104535" y="120442"/>
                  </a:lnTo>
                  <a:lnTo>
                    <a:pt x="107587" y="109307"/>
                  </a:lnTo>
                  <a:lnTo>
                    <a:pt x="109160" y="96775"/>
                  </a:lnTo>
                  <a:lnTo>
                    <a:pt x="109400" y="84324"/>
                  </a:lnTo>
                  <a:lnTo>
                    <a:pt x="108433" y="75788"/>
                  </a:lnTo>
                  <a:lnTo>
                    <a:pt x="107512" y="73303"/>
                  </a:lnTo>
                  <a:lnTo>
                    <a:pt x="108707" y="75411"/>
                  </a:lnTo>
                  <a:lnTo>
                    <a:pt x="112170" y="80681"/>
                  </a:lnTo>
                  <a:lnTo>
                    <a:pt x="117167" y="88337"/>
                  </a:lnTo>
                  <a:lnTo>
                    <a:pt x="123057" y="97816"/>
                  </a:lnTo>
                  <a:lnTo>
                    <a:pt x="129440" y="108323"/>
                  </a:lnTo>
                  <a:lnTo>
                    <a:pt x="136096" y="118863"/>
                  </a:lnTo>
                  <a:lnTo>
                    <a:pt x="142903" y="128889"/>
                  </a:lnTo>
                  <a:lnTo>
                    <a:pt x="149795" y="138253"/>
                  </a:lnTo>
                  <a:lnTo>
                    <a:pt x="156737" y="147007"/>
                  </a:lnTo>
                  <a:lnTo>
                    <a:pt x="163709" y="155258"/>
                  </a:lnTo>
                  <a:lnTo>
                    <a:pt x="170780" y="162827"/>
                  </a:lnTo>
                  <a:lnTo>
                    <a:pt x="179011" y="169973"/>
                  </a:lnTo>
                  <a:lnTo>
                    <a:pt x="191359" y="177326"/>
                  </a:lnTo>
                  <a:lnTo>
                    <a:pt x="212757" y="186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11934" y="4287174"/>
              <a:ext cx="199466" cy="265417"/>
            </a:xfrm>
            <a:custGeom>
              <a:avLst/>
              <a:gdLst/>
              <a:ahLst/>
              <a:cxnLst/>
              <a:rect l="0" t="0" r="0" b="0"/>
              <a:pathLst>
                <a:path w="199466" h="265417">
                  <a:moveTo>
                    <a:pt x="125765" y="103209"/>
                  </a:moveTo>
                  <a:lnTo>
                    <a:pt x="125698" y="91541"/>
                  </a:lnTo>
                  <a:lnTo>
                    <a:pt x="125058" y="81052"/>
                  </a:lnTo>
                  <a:lnTo>
                    <a:pt x="123757" y="70755"/>
                  </a:lnTo>
                  <a:lnTo>
                    <a:pt x="121724" y="60627"/>
                  </a:lnTo>
                  <a:lnTo>
                    <a:pt x="118759" y="50931"/>
                  </a:lnTo>
                  <a:lnTo>
                    <a:pt x="114835" y="41795"/>
                  </a:lnTo>
                  <a:lnTo>
                    <a:pt x="109914" y="33192"/>
                  </a:lnTo>
                  <a:lnTo>
                    <a:pt x="103862" y="25031"/>
                  </a:lnTo>
                  <a:lnTo>
                    <a:pt x="96717" y="17221"/>
                  </a:lnTo>
                  <a:lnTo>
                    <a:pt x="88649" y="10162"/>
                  </a:lnTo>
                  <a:lnTo>
                    <a:pt x="79863" y="4706"/>
                  </a:lnTo>
                  <a:lnTo>
                    <a:pt x="70557" y="1200"/>
                  </a:lnTo>
                  <a:lnTo>
                    <a:pt x="61208" y="0"/>
                  </a:lnTo>
                  <a:lnTo>
                    <a:pt x="52545" y="1697"/>
                  </a:lnTo>
                  <a:lnTo>
                    <a:pt x="44907" y="6322"/>
                  </a:lnTo>
                  <a:lnTo>
                    <a:pt x="38289" y="13308"/>
                  </a:lnTo>
                  <a:lnTo>
                    <a:pt x="32529" y="21808"/>
                  </a:lnTo>
                  <a:lnTo>
                    <a:pt x="27429" y="31191"/>
                  </a:lnTo>
                  <a:lnTo>
                    <a:pt x="22816" y="41402"/>
                  </a:lnTo>
                  <a:lnTo>
                    <a:pt x="18549" y="52837"/>
                  </a:lnTo>
                  <a:lnTo>
                    <a:pt x="14529" y="65635"/>
                  </a:lnTo>
                  <a:lnTo>
                    <a:pt x="10843" y="79500"/>
                  </a:lnTo>
                  <a:lnTo>
                    <a:pt x="7746" y="93886"/>
                  </a:lnTo>
                  <a:lnTo>
                    <a:pt x="5332" y="108417"/>
                  </a:lnTo>
                  <a:lnTo>
                    <a:pt x="3541" y="122921"/>
                  </a:lnTo>
                  <a:lnTo>
                    <a:pt x="2257" y="137339"/>
                  </a:lnTo>
                  <a:lnTo>
                    <a:pt x="1357" y="151665"/>
                  </a:lnTo>
                  <a:lnTo>
                    <a:pt x="733" y="165913"/>
                  </a:lnTo>
                  <a:lnTo>
                    <a:pt x="307" y="180098"/>
                  </a:lnTo>
                  <a:lnTo>
                    <a:pt x="23" y="194234"/>
                  </a:lnTo>
                  <a:lnTo>
                    <a:pt x="0" y="208169"/>
                  </a:lnTo>
                  <a:lnTo>
                    <a:pt x="516" y="221607"/>
                  </a:lnTo>
                  <a:lnTo>
                    <a:pt x="1695" y="234406"/>
                  </a:lnTo>
                  <a:lnTo>
                    <a:pt x="3980" y="245950"/>
                  </a:lnTo>
                  <a:lnTo>
                    <a:pt x="8181" y="255113"/>
                  </a:lnTo>
                  <a:lnTo>
                    <a:pt x="14557" y="261482"/>
                  </a:lnTo>
                  <a:lnTo>
                    <a:pt x="22415" y="264960"/>
                  </a:lnTo>
                  <a:lnTo>
                    <a:pt x="30453" y="265416"/>
                  </a:lnTo>
                  <a:lnTo>
                    <a:pt x="37892" y="263092"/>
                  </a:lnTo>
                  <a:lnTo>
                    <a:pt x="44661" y="258485"/>
                  </a:lnTo>
                  <a:lnTo>
                    <a:pt x="51114" y="252129"/>
                  </a:lnTo>
                  <a:lnTo>
                    <a:pt x="57519" y="244489"/>
                  </a:lnTo>
                  <a:lnTo>
                    <a:pt x="63838" y="235772"/>
                  </a:lnTo>
                  <a:lnTo>
                    <a:pt x="69796" y="225946"/>
                  </a:lnTo>
                  <a:lnTo>
                    <a:pt x="75256" y="215082"/>
                  </a:lnTo>
                  <a:lnTo>
                    <a:pt x="80229" y="203517"/>
                  </a:lnTo>
                  <a:lnTo>
                    <a:pt x="84798" y="191754"/>
                  </a:lnTo>
                  <a:lnTo>
                    <a:pt x="89050" y="180095"/>
                  </a:lnTo>
                  <a:lnTo>
                    <a:pt x="92906" y="168486"/>
                  </a:lnTo>
                  <a:lnTo>
                    <a:pt x="96123" y="156626"/>
                  </a:lnTo>
                  <a:lnTo>
                    <a:pt x="98635" y="144381"/>
                  </a:lnTo>
                  <a:lnTo>
                    <a:pt x="101011" y="132927"/>
                  </a:lnTo>
                  <a:lnTo>
                    <a:pt x="104050" y="125903"/>
                  </a:lnTo>
                  <a:lnTo>
                    <a:pt x="107295" y="125438"/>
                  </a:lnTo>
                  <a:lnTo>
                    <a:pt x="109860" y="129797"/>
                  </a:lnTo>
                  <a:lnTo>
                    <a:pt x="111823" y="137359"/>
                  </a:lnTo>
                  <a:lnTo>
                    <a:pt x="113676" y="147058"/>
                  </a:lnTo>
                  <a:lnTo>
                    <a:pt x="115730" y="158191"/>
                  </a:lnTo>
                  <a:lnTo>
                    <a:pt x="118087" y="170286"/>
                  </a:lnTo>
                  <a:lnTo>
                    <a:pt x="120737" y="183026"/>
                  </a:lnTo>
                  <a:lnTo>
                    <a:pt x="123632" y="196187"/>
                  </a:lnTo>
                  <a:lnTo>
                    <a:pt x="126879" y="209300"/>
                  </a:lnTo>
                  <a:lnTo>
                    <a:pt x="130736" y="221655"/>
                  </a:lnTo>
                  <a:lnTo>
                    <a:pt x="135296" y="232915"/>
                  </a:lnTo>
                  <a:lnTo>
                    <a:pt x="140664" y="242611"/>
                  </a:lnTo>
                  <a:lnTo>
                    <a:pt x="147023" y="249997"/>
                  </a:lnTo>
                  <a:lnTo>
                    <a:pt x="154369" y="254887"/>
                  </a:lnTo>
                  <a:lnTo>
                    <a:pt x="162295" y="257532"/>
                  </a:lnTo>
                  <a:lnTo>
                    <a:pt x="170969" y="258500"/>
                  </a:lnTo>
                  <a:lnTo>
                    <a:pt x="182272" y="256759"/>
                  </a:lnTo>
                  <a:lnTo>
                    <a:pt x="199465" y="250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214238" y="4365778"/>
              <a:ext cx="144561" cy="221143"/>
            </a:xfrm>
            <a:custGeom>
              <a:avLst/>
              <a:gdLst/>
              <a:ahLst/>
              <a:cxnLst/>
              <a:rect l="0" t="0" r="0" b="0"/>
              <a:pathLst>
                <a:path w="144561" h="221143">
                  <a:moveTo>
                    <a:pt x="7689" y="35133"/>
                  </a:moveTo>
                  <a:lnTo>
                    <a:pt x="7689" y="46868"/>
                  </a:lnTo>
                  <a:lnTo>
                    <a:pt x="7689" y="57997"/>
                  </a:lnTo>
                  <a:lnTo>
                    <a:pt x="7689" y="69600"/>
                  </a:lnTo>
                  <a:lnTo>
                    <a:pt x="7689" y="81934"/>
                  </a:lnTo>
                  <a:lnTo>
                    <a:pt x="7689" y="95243"/>
                  </a:lnTo>
                  <a:lnTo>
                    <a:pt x="7694" y="109548"/>
                  </a:lnTo>
                  <a:lnTo>
                    <a:pt x="7866" y="124552"/>
                  </a:lnTo>
                  <a:lnTo>
                    <a:pt x="8515" y="139766"/>
                  </a:lnTo>
                  <a:lnTo>
                    <a:pt x="9764" y="154884"/>
                  </a:lnTo>
                  <a:lnTo>
                    <a:pt x="11417" y="169796"/>
                  </a:lnTo>
                  <a:lnTo>
                    <a:pt x="13064" y="184493"/>
                  </a:lnTo>
                  <a:lnTo>
                    <a:pt x="14456" y="198980"/>
                  </a:lnTo>
                  <a:lnTo>
                    <a:pt x="15139" y="212168"/>
                  </a:lnTo>
                  <a:lnTo>
                    <a:pt x="14498" y="220373"/>
                  </a:lnTo>
                  <a:lnTo>
                    <a:pt x="12946" y="221142"/>
                  </a:lnTo>
                  <a:lnTo>
                    <a:pt x="11443" y="216132"/>
                  </a:lnTo>
                  <a:lnTo>
                    <a:pt x="10116" y="207275"/>
                  </a:lnTo>
                  <a:lnTo>
                    <a:pt x="8643" y="196140"/>
                  </a:lnTo>
                  <a:lnTo>
                    <a:pt x="6821" y="183731"/>
                  </a:lnTo>
                  <a:lnTo>
                    <a:pt x="4775" y="170621"/>
                  </a:lnTo>
                  <a:lnTo>
                    <a:pt x="2861" y="157122"/>
                  </a:lnTo>
                  <a:lnTo>
                    <a:pt x="1282" y="143399"/>
                  </a:lnTo>
                  <a:lnTo>
                    <a:pt x="241" y="129382"/>
                  </a:lnTo>
                  <a:lnTo>
                    <a:pt x="0" y="114815"/>
                  </a:lnTo>
                  <a:lnTo>
                    <a:pt x="621" y="99608"/>
                  </a:lnTo>
                  <a:lnTo>
                    <a:pt x="2005" y="84138"/>
                  </a:lnTo>
                  <a:lnTo>
                    <a:pt x="3998" y="69131"/>
                  </a:lnTo>
                  <a:lnTo>
                    <a:pt x="6455" y="54968"/>
                  </a:lnTo>
                  <a:lnTo>
                    <a:pt x="9579" y="41848"/>
                  </a:lnTo>
                  <a:lnTo>
                    <a:pt x="13885" y="29955"/>
                  </a:lnTo>
                  <a:lnTo>
                    <a:pt x="19557" y="19272"/>
                  </a:lnTo>
                  <a:lnTo>
                    <a:pt x="26316" y="10268"/>
                  </a:lnTo>
                  <a:lnTo>
                    <a:pt x="33616" y="3948"/>
                  </a:lnTo>
                  <a:lnTo>
                    <a:pt x="41080" y="624"/>
                  </a:lnTo>
                  <a:lnTo>
                    <a:pt x="48532" y="0"/>
                  </a:lnTo>
                  <a:lnTo>
                    <a:pt x="55907" y="1550"/>
                  </a:lnTo>
                  <a:lnTo>
                    <a:pt x="63198" y="4737"/>
                  </a:lnTo>
                  <a:lnTo>
                    <a:pt x="70415" y="9109"/>
                  </a:lnTo>
                  <a:lnTo>
                    <a:pt x="77574" y="14318"/>
                  </a:lnTo>
                  <a:lnTo>
                    <a:pt x="84687" y="20117"/>
                  </a:lnTo>
                  <a:lnTo>
                    <a:pt x="91600" y="26652"/>
                  </a:lnTo>
                  <a:lnTo>
                    <a:pt x="98016" y="34409"/>
                  </a:lnTo>
                  <a:lnTo>
                    <a:pt x="103813" y="43555"/>
                  </a:lnTo>
                  <a:lnTo>
                    <a:pt x="109027" y="53800"/>
                  </a:lnTo>
                  <a:lnTo>
                    <a:pt x="113764" y="64596"/>
                  </a:lnTo>
                  <a:lnTo>
                    <a:pt x="118132" y="75565"/>
                  </a:lnTo>
                  <a:lnTo>
                    <a:pt x="122066" y="86693"/>
                  </a:lnTo>
                  <a:lnTo>
                    <a:pt x="125336" y="98223"/>
                  </a:lnTo>
                  <a:lnTo>
                    <a:pt x="127875" y="110265"/>
                  </a:lnTo>
                  <a:lnTo>
                    <a:pt x="129953" y="122573"/>
                  </a:lnTo>
                  <a:lnTo>
                    <a:pt x="132400" y="136038"/>
                  </a:lnTo>
                  <a:lnTo>
                    <a:pt x="136549" y="154081"/>
                  </a:lnTo>
                  <a:lnTo>
                    <a:pt x="144560" y="182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422636" y="4155432"/>
              <a:ext cx="136204" cy="456473"/>
            </a:xfrm>
            <a:custGeom>
              <a:avLst/>
              <a:gdLst/>
              <a:ahLst/>
              <a:cxnLst/>
              <a:rect l="0" t="0" r="0" b="0"/>
              <a:pathLst>
                <a:path w="136204" h="456473">
                  <a:moveTo>
                    <a:pt x="94089" y="340236"/>
                  </a:moveTo>
                  <a:lnTo>
                    <a:pt x="94089" y="328501"/>
                  </a:lnTo>
                  <a:lnTo>
                    <a:pt x="94089" y="317372"/>
                  </a:lnTo>
                  <a:lnTo>
                    <a:pt x="94084" y="305778"/>
                  </a:lnTo>
                  <a:lnTo>
                    <a:pt x="93911" y="293790"/>
                  </a:lnTo>
                  <a:lnTo>
                    <a:pt x="93263" y="281778"/>
                  </a:lnTo>
                  <a:lnTo>
                    <a:pt x="92001" y="269985"/>
                  </a:lnTo>
                  <a:lnTo>
                    <a:pt x="89830" y="258803"/>
                  </a:lnTo>
                  <a:lnTo>
                    <a:pt x="86237" y="248832"/>
                  </a:lnTo>
                  <a:lnTo>
                    <a:pt x="81074" y="240297"/>
                  </a:lnTo>
                  <a:lnTo>
                    <a:pt x="74505" y="233739"/>
                  </a:lnTo>
                  <a:lnTo>
                    <a:pt x="66807" y="230140"/>
                  </a:lnTo>
                  <a:lnTo>
                    <a:pt x="58270" y="229761"/>
                  </a:lnTo>
                  <a:lnTo>
                    <a:pt x="49456" y="232251"/>
                  </a:lnTo>
                  <a:lnTo>
                    <a:pt x="41160" y="237037"/>
                  </a:lnTo>
                  <a:lnTo>
                    <a:pt x="33772" y="243546"/>
                  </a:lnTo>
                  <a:lnTo>
                    <a:pt x="27324" y="251301"/>
                  </a:lnTo>
                  <a:lnTo>
                    <a:pt x="21678" y="259934"/>
                  </a:lnTo>
                  <a:lnTo>
                    <a:pt x="16660" y="269181"/>
                  </a:lnTo>
                  <a:lnTo>
                    <a:pt x="12271" y="279013"/>
                  </a:lnTo>
                  <a:lnTo>
                    <a:pt x="8686" y="289605"/>
                  </a:lnTo>
                  <a:lnTo>
                    <a:pt x="5937" y="300994"/>
                  </a:lnTo>
                  <a:lnTo>
                    <a:pt x="3920" y="313085"/>
                  </a:lnTo>
                  <a:lnTo>
                    <a:pt x="2482" y="325734"/>
                  </a:lnTo>
                  <a:lnTo>
                    <a:pt x="1477" y="338806"/>
                  </a:lnTo>
                  <a:lnTo>
                    <a:pt x="784" y="352347"/>
                  </a:lnTo>
                  <a:lnTo>
                    <a:pt x="311" y="366575"/>
                  </a:lnTo>
                  <a:lnTo>
                    <a:pt x="0" y="381542"/>
                  </a:lnTo>
                  <a:lnTo>
                    <a:pt x="129" y="396678"/>
                  </a:lnTo>
                  <a:lnTo>
                    <a:pt x="1280" y="410926"/>
                  </a:lnTo>
                  <a:lnTo>
                    <a:pt x="3697" y="423757"/>
                  </a:lnTo>
                  <a:lnTo>
                    <a:pt x="7628" y="434827"/>
                  </a:lnTo>
                  <a:lnTo>
                    <a:pt x="13474" y="443741"/>
                  </a:lnTo>
                  <a:lnTo>
                    <a:pt x="21249" y="450497"/>
                  </a:lnTo>
                  <a:lnTo>
                    <a:pt x="30199" y="454915"/>
                  </a:lnTo>
                  <a:lnTo>
                    <a:pt x="39043" y="456472"/>
                  </a:lnTo>
                  <a:lnTo>
                    <a:pt x="47060" y="455153"/>
                  </a:lnTo>
                  <a:lnTo>
                    <a:pt x="54233" y="451355"/>
                  </a:lnTo>
                  <a:lnTo>
                    <a:pt x="60965" y="445611"/>
                  </a:lnTo>
                  <a:lnTo>
                    <a:pt x="67562" y="438410"/>
                  </a:lnTo>
                  <a:lnTo>
                    <a:pt x="74010" y="429833"/>
                  </a:lnTo>
                  <a:lnTo>
                    <a:pt x="80056" y="419575"/>
                  </a:lnTo>
                  <a:lnTo>
                    <a:pt x="85574" y="407602"/>
                  </a:lnTo>
                  <a:lnTo>
                    <a:pt x="90588" y="394139"/>
                  </a:lnTo>
                  <a:lnTo>
                    <a:pt x="95183" y="379500"/>
                  </a:lnTo>
                  <a:lnTo>
                    <a:pt x="99458" y="363978"/>
                  </a:lnTo>
                  <a:lnTo>
                    <a:pt x="103498" y="347657"/>
                  </a:lnTo>
                  <a:lnTo>
                    <a:pt x="107371" y="330417"/>
                  </a:lnTo>
                  <a:lnTo>
                    <a:pt x="111123" y="312263"/>
                  </a:lnTo>
                  <a:lnTo>
                    <a:pt x="114627" y="293327"/>
                  </a:lnTo>
                  <a:lnTo>
                    <a:pt x="117601" y="273778"/>
                  </a:lnTo>
                  <a:lnTo>
                    <a:pt x="119934" y="253771"/>
                  </a:lnTo>
                  <a:lnTo>
                    <a:pt x="121668" y="233438"/>
                  </a:lnTo>
                  <a:lnTo>
                    <a:pt x="122915" y="212874"/>
                  </a:lnTo>
                  <a:lnTo>
                    <a:pt x="123786" y="192165"/>
                  </a:lnTo>
                  <a:lnTo>
                    <a:pt x="124220" y="171853"/>
                  </a:lnTo>
                  <a:lnTo>
                    <a:pt x="123987" y="152893"/>
                  </a:lnTo>
                  <a:lnTo>
                    <a:pt x="123020" y="135692"/>
                  </a:lnTo>
                  <a:lnTo>
                    <a:pt x="121558" y="120008"/>
                  </a:lnTo>
                  <a:lnTo>
                    <a:pt x="120038" y="105238"/>
                  </a:lnTo>
                  <a:lnTo>
                    <a:pt x="118717" y="90931"/>
                  </a:lnTo>
                  <a:lnTo>
                    <a:pt x="117510" y="76996"/>
                  </a:lnTo>
                  <a:lnTo>
                    <a:pt x="116092" y="63618"/>
                  </a:lnTo>
                  <a:lnTo>
                    <a:pt x="114282" y="50874"/>
                  </a:lnTo>
                  <a:lnTo>
                    <a:pt x="111896" y="38873"/>
                  </a:lnTo>
                  <a:lnTo>
                    <a:pt x="108683" y="27813"/>
                  </a:lnTo>
                  <a:lnTo>
                    <a:pt x="104591" y="17728"/>
                  </a:lnTo>
                  <a:lnTo>
                    <a:pt x="99722" y="9143"/>
                  </a:lnTo>
                  <a:lnTo>
                    <a:pt x="94237" y="3113"/>
                  </a:lnTo>
                  <a:lnTo>
                    <a:pt x="88299" y="0"/>
                  </a:lnTo>
                  <a:lnTo>
                    <a:pt x="82365" y="31"/>
                  </a:lnTo>
                  <a:lnTo>
                    <a:pt x="77148" y="3617"/>
                  </a:lnTo>
                  <a:lnTo>
                    <a:pt x="72983" y="10625"/>
                  </a:lnTo>
                  <a:lnTo>
                    <a:pt x="70019" y="20515"/>
                  </a:lnTo>
                  <a:lnTo>
                    <a:pt x="68398" y="32641"/>
                  </a:lnTo>
                  <a:lnTo>
                    <a:pt x="68044" y="46428"/>
                  </a:lnTo>
                  <a:lnTo>
                    <a:pt x="68584" y="61729"/>
                  </a:lnTo>
                  <a:lnTo>
                    <a:pt x="69468" y="78808"/>
                  </a:lnTo>
                  <a:lnTo>
                    <a:pt x="70357" y="97647"/>
                  </a:lnTo>
                  <a:lnTo>
                    <a:pt x="71270" y="117348"/>
                  </a:lnTo>
                  <a:lnTo>
                    <a:pt x="72490" y="136354"/>
                  </a:lnTo>
                  <a:lnTo>
                    <a:pt x="74157" y="153841"/>
                  </a:lnTo>
                  <a:lnTo>
                    <a:pt x="76108" y="169852"/>
                  </a:lnTo>
                  <a:lnTo>
                    <a:pt x="77964" y="184908"/>
                  </a:lnTo>
                  <a:lnTo>
                    <a:pt x="79515" y="199439"/>
                  </a:lnTo>
                  <a:lnTo>
                    <a:pt x="80878" y="213540"/>
                  </a:lnTo>
                  <a:lnTo>
                    <a:pt x="82401" y="227037"/>
                  </a:lnTo>
                  <a:lnTo>
                    <a:pt x="84276" y="239878"/>
                  </a:lnTo>
                  <a:lnTo>
                    <a:pt x="86537" y="252455"/>
                  </a:lnTo>
                  <a:lnTo>
                    <a:pt x="89133" y="265501"/>
                  </a:lnTo>
                  <a:lnTo>
                    <a:pt x="91994" y="279381"/>
                  </a:lnTo>
                  <a:lnTo>
                    <a:pt x="95051" y="293806"/>
                  </a:lnTo>
                  <a:lnTo>
                    <a:pt x="98250" y="308035"/>
                  </a:lnTo>
                  <a:lnTo>
                    <a:pt x="101552" y="321634"/>
                  </a:lnTo>
                  <a:lnTo>
                    <a:pt x="105160" y="334259"/>
                  </a:lnTo>
                  <a:lnTo>
                    <a:pt x="110075" y="346836"/>
                  </a:lnTo>
                  <a:lnTo>
                    <a:pt x="118963" y="361583"/>
                  </a:lnTo>
                  <a:lnTo>
                    <a:pt x="136203" y="382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43108" y="4190342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6"/>
                  </a:lnTo>
                  <a:lnTo>
                    <a:pt x="826" y="58457"/>
                  </a:lnTo>
                  <a:lnTo>
                    <a:pt x="2074" y="70265"/>
                  </a:lnTo>
                  <a:lnTo>
                    <a:pt x="3727" y="81964"/>
                  </a:lnTo>
                  <a:lnTo>
                    <a:pt x="5375" y="93881"/>
                  </a:lnTo>
                  <a:lnTo>
                    <a:pt x="6783" y="106189"/>
                  </a:lnTo>
                  <a:lnTo>
                    <a:pt x="8048" y="118742"/>
                  </a:lnTo>
                  <a:lnTo>
                    <a:pt x="9505" y="131176"/>
                  </a:lnTo>
                  <a:lnTo>
                    <a:pt x="11332" y="143288"/>
                  </a:lnTo>
                  <a:lnTo>
                    <a:pt x="13390" y="155202"/>
                  </a:lnTo>
                  <a:lnTo>
                    <a:pt x="15317" y="167267"/>
                  </a:lnTo>
                  <a:lnTo>
                    <a:pt x="16911" y="179690"/>
                  </a:lnTo>
                  <a:lnTo>
                    <a:pt x="18134" y="192832"/>
                  </a:lnTo>
                  <a:lnTo>
                    <a:pt x="19029" y="207257"/>
                  </a:lnTo>
                  <a:lnTo>
                    <a:pt x="19671" y="223151"/>
                  </a:lnTo>
                  <a:lnTo>
                    <a:pt x="20288" y="240217"/>
                  </a:lnTo>
                  <a:lnTo>
                    <a:pt x="21243" y="257889"/>
                  </a:lnTo>
                  <a:lnTo>
                    <a:pt x="22700" y="275770"/>
                  </a:lnTo>
                  <a:lnTo>
                    <a:pt x="24494" y="293504"/>
                  </a:lnTo>
                  <a:lnTo>
                    <a:pt x="26238" y="310708"/>
                  </a:lnTo>
                  <a:lnTo>
                    <a:pt x="27705" y="327222"/>
                  </a:lnTo>
                  <a:lnTo>
                    <a:pt x="28844" y="342480"/>
                  </a:lnTo>
                  <a:lnTo>
                    <a:pt x="29805" y="356922"/>
                  </a:lnTo>
                  <a:lnTo>
                    <a:pt x="30671" y="371815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90507" y="4190342"/>
              <a:ext cx="21059" cy="400084"/>
            </a:xfrm>
            <a:custGeom>
              <a:avLst/>
              <a:gdLst/>
              <a:ahLst/>
              <a:cxnLst/>
              <a:rect l="0" t="0" r="0" b="0"/>
              <a:pathLst>
                <a:path w="21059" h="4000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5"/>
                  </a:lnTo>
                  <a:lnTo>
                    <a:pt x="0" y="61760"/>
                  </a:lnTo>
                  <a:lnTo>
                    <a:pt x="5" y="78576"/>
                  </a:lnTo>
                  <a:lnTo>
                    <a:pt x="177" y="97404"/>
                  </a:lnTo>
                  <a:lnTo>
                    <a:pt x="826" y="117859"/>
                  </a:lnTo>
                  <a:lnTo>
                    <a:pt x="2074" y="139529"/>
                  </a:lnTo>
                  <a:lnTo>
                    <a:pt x="3728" y="161584"/>
                  </a:lnTo>
                  <a:lnTo>
                    <a:pt x="5376" y="182843"/>
                  </a:lnTo>
                  <a:lnTo>
                    <a:pt x="6779" y="202734"/>
                  </a:lnTo>
                  <a:lnTo>
                    <a:pt x="7872" y="221543"/>
                  </a:lnTo>
                  <a:lnTo>
                    <a:pt x="8679" y="240096"/>
                  </a:lnTo>
                  <a:lnTo>
                    <a:pt x="9262" y="258904"/>
                  </a:lnTo>
                  <a:lnTo>
                    <a:pt x="9840" y="277658"/>
                  </a:lnTo>
                  <a:lnTo>
                    <a:pt x="10767" y="295433"/>
                  </a:lnTo>
                  <a:lnTo>
                    <a:pt x="12207" y="311764"/>
                  </a:lnTo>
                  <a:lnTo>
                    <a:pt x="13998" y="326797"/>
                  </a:lnTo>
                  <a:lnTo>
                    <a:pt x="15927" y="342825"/>
                  </a:lnTo>
                  <a:lnTo>
                    <a:pt x="18165" y="364602"/>
                  </a:lnTo>
                  <a:lnTo>
                    <a:pt x="2105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74694" y="4424682"/>
              <a:ext cx="115814" cy="18345"/>
            </a:xfrm>
            <a:custGeom>
              <a:avLst/>
              <a:gdLst/>
              <a:ahLst/>
              <a:cxnLst/>
              <a:rect l="0" t="0" r="0" b="0"/>
              <a:pathLst>
                <a:path w="115814" h="18345">
                  <a:moveTo>
                    <a:pt x="115813" y="7815"/>
                  </a:moveTo>
                  <a:lnTo>
                    <a:pt x="106945" y="4949"/>
                  </a:lnTo>
                  <a:lnTo>
                    <a:pt x="97959" y="2807"/>
                  </a:lnTo>
                  <a:lnTo>
                    <a:pt x="87967" y="1208"/>
                  </a:lnTo>
                  <a:lnTo>
                    <a:pt x="77159" y="200"/>
                  </a:lnTo>
                  <a:lnTo>
                    <a:pt x="65997" y="0"/>
                  </a:lnTo>
                  <a:lnTo>
                    <a:pt x="54800" y="656"/>
                  </a:lnTo>
                  <a:lnTo>
                    <a:pt x="43967" y="2103"/>
                  </a:lnTo>
                  <a:lnTo>
                    <a:pt x="32870" y="4502"/>
                  </a:lnTo>
                  <a:lnTo>
                    <a:pt x="19424" y="9180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82985" y="4443001"/>
              <a:ext cx="149679" cy="149983"/>
            </a:xfrm>
            <a:custGeom>
              <a:avLst/>
              <a:gdLst/>
              <a:ahLst/>
              <a:cxnLst/>
              <a:rect l="0" t="0" r="0" b="0"/>
              <a:pathLst>
                <a:path w="149679" h="149983">
                  <a:moveTo>
                    <a:pt x="86507" y="21081"/>
                  </a:moveTo>
                  <a:lnTo>
                    <a:pt x="80573" y="15281"/>
                  </a:lnTo>
                  <a:lnTo>
                    <a:pt x="74368" y="10357"/>
                  </a:lnTo>
                  <a:lnTo>
                    <a:pt x="67276" y="5868"/>
                  </a:lnTo>
                  <a:lnTo>
                    <a:pt x="59509" y="2166"/>
                  </a:lnTo>
                  <a:lnTo>
                    <a:pt x="51511" y="97"/>
                  </a:lnTo>
                  <a:lnTo>
                    <a:pt x="43574" y="0"/>
                  </a:lnTo>
                  <a:lnTo>
                    <a:pt x="35973" y="1897"/>
                  </a:lnTo>
                  <a:lnTo>
                    <a:pt x="29028" y="5759"/>
                  </a:lnTo>
                  <a:lnTo>
                    <a:pt x="22845" y="11363"/>
                  </a:lnTo>
                  <a:lnTo>
                    <a:pt x="17355" y="18531"/>
                  </a:lnTo>
                  <a:lnTo>
                    <a:pt x="12426" y="27228"/>
                  </a:lnTo>
                  <a:lnTo>
                    <a:pt x="7931" y="37295"/>
                  </a:lnTo>
                  <a:lnTo>
                    <a:pt x="4079" y="48477"/>
                  </a:lnTo>
                  <a:lnTo>
                    <a:pt x="1396" y="60505"/>
                  </a:lnTo>
                  <a:lnTo>
                    <a:pt x="74" y="73151"/>
                  </a:lnTo>
                  <a:lnTo>
                    <a:pt x="0" y="86235"/>
                  </a:lnTo>
                  <a:lnTo>
                    <a:pt x="938" y="99624"/>
                  </a:lnTo>
                  <a:lnTo>
                    <a:pt x="2653" y="113201"/>
                  </a:lnTo>
                  <a:lnTo>
                    <a:pt x="5259" y="126079"/>
                  </a:lnTo>
                  <a:lnTo>
                    <a:pt x="9212" y="136677"/>
                  </a:lnTo>
                  <a:lnTo>
                    <a:pt x="14643" y="144307"/>
                  </a:lnTo>
                  <a:lnTo>
                    <a:pt x="21239" y="148783"/>
                  </a:lnTo>
                  <a:lnTo>
                    <a:pt x="28429" y="149982"/>
                  </a:lnTo>
                  <a:lnTo>
                    <a:pt x="35819" y="148189"/>
                  </a:lnTo>
                  <a:lnTo>
                    <a:pt x="43221" y="143785"/>
                  </a:lnTo>
                  <a:lnTo>
                    <a:pt x="50564" y="137041"/>
                  </a:lnTo>
                  <a:lnTo>
                    <a:pt x="57824" y="128331"/>
                  </a:lnTo>
                  <a:lnTo>
                    <a:pt x="64680" y="118083"/>
                  </a:lnTo>
                  <a:lnTo>
                    <a:pt x="70532" y="106690"/>
                  </a:lnTo>
                  <a:lnTo>
                    <a:pt x="75141" y="94479"/>
                  </a:lnTo>
                  <a:lnTo>
                    <a:pt x="78744" y="81857"/>
                  </a:lnTo>
                  <a:lnTo>
                    <a:pt x="81861" y="69311"/>
                  </a:lnTo>
                  <a:lnTo>
                    <a:pt x="84855" y="57165"/>
                  </a:lnTo>
                  <a:lnTo>
                    <a:pt x="88030" y="47875"/>
                  </a:lnTo>
                  <a:lnTo>
                    <a:pt x="91104" y="44703"/>
                  </a:lnTo>
                  <a:lnTo>
                    <a:pt x="93320" y="47093"/>
                  </a:lnTo>
                  <a:lnTo>
                    <a:pt x="94732" y="53444"/>
                  </a:lnTo>
                  <a:lnTo>
                    <a:pt x="95769" y="62268"/>
                  </a:lnTo>
                  <a:lnTo>
                    <a:pt x="96948" y="72346"/>
                  </a:lnTo>
                  <a:lnTo>
                    <a:pt x="98536" y="82944"/>
                  </a:lnTo>
                  <a:lnTo>
                    <a:pt x="100741" y="93543"/>
                  </a:lnTo>
                  <a:lnTo>
                    <a:pt x="103817" y="103681"/>
                  </a:lnTo>
                  <a:lnTo>
                    <a:pt x="107811" y="113168"/>
                  </a:lnTo>
                  <a:lnTo>
                    <a:pt x="112687" y="121725"/>
                  </a:lnTo>
                  <a:lnTo>
                    <a:pt x="119113" y="129717"/>
                  </a:lnTo>
                  <a:lnTo>
                    <a:pt x="129890" y="137845"/>
                  </a:lnTo>
                  <a:lnTo>
                    <a:pt x="149678" y="147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43191" y="4411440"/>
              <a:ext cx="221100" cy="172412"/>
            </a:xfrm>
            <a:custGeom>
              <a:avLst/>
              <a:gdLst/>
              <a:ahLst/>
              <a:cxnLst/>
              <a:rect l="0" t="0" r="0" b="0"/>
              <a:pathLst>
                <a:path w="221100" h="172412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16" y="39075"/>
                  </a:lnTo>
                  <a:lnTo>
                    <a:pt x="11656" y="50730"/>
                  </a:lnTo>
                  <a:lnTo>
                    <a:pt x="14821" y="62571"/>
                  </a:lnTo>
                  <a:lnTo>
                    <a:pt x="18094" y="74783"/>
                  </a:lnTo>
                  <a:lnTo>
                    <a:pt x="21778" y="86414"/>
                  </a:lnTo>
                  <a:lnTo>
                    <a:pt x="26466" y="95563"/>
                  </a:lnTo>
                  <a:lnTo>
                    <a:pt x="32387" y="101364"/>
                  </a:lnTo>
                  <a:lnTo>
                    <a:pt x="38974" y="103609"/>
                  </a:lnTo>
                  <a:lnTo>
                    <a:pt x="45095" y="102232"/>
                  </a:lnTo>
                  <a:lnTo>
                    <a:pt x="50141" y="97605"/>
                  </a:lnTo>
                  <a:lnTo>
                    <a:pt x="54340" y="90671"/>
                  </a:lnTo>
                  <a:lnTo>
                    <a:pt x="58454" y="82680"/>
                  </a:lnTo>
                  <a:lnTo>
                    <a:pt x="62976" y="74469"/>
                  </a:lnTo>
                  <a:lnTo>
                    <a:pt x="68481" y="67535"/>
                  </a:lnTo>
                  <a:lnTo>
                    <a:pt x="74730" y="63974"/>
                  </a:lnTo>
                  <a:lnTo>
                    <a:pt x="80414" y="64232"/>
                  </a:lnTo>
                  <a:lnTo>
                    <a:pt x="85350" y="67606"/>
                  </a:lnTo>
                  <a:lnTo>
                    <a:pt x="89752" y="73245"/>
                  </a:lnTo>
                  <a:lnTo>
                    <a:pt x="93983" y="80461"/>
                  </a:lnTo>
                  <a:lnTo>
                    <a:pt x="98482" y="88758"/>
                  </a:lnTo>
                  <a:lnTo>
                    <a:pt x="103461" y="97787"/>
                  </a:lnTo>
                  <a:lnTo>
                    <a:pt x="108933" y="107311"/>
                  </a:lnTo>
                  <a:lnTo>
                    <a:pt x="114828" y="117167"/>
                  </a:lnTo>
                  <a:lnTo>
                    <a:pt x="121051" y="127241"/>
                  </a:lnTo>
                  <a:lnTo>
                    <a:pt x="127516" y="137296"/>
                  </a:lnTo>
                  <a:lnTo>
                    <a:pt x="134155" y="146975"/>
                  </a:lnTo>
                  <a:lnTo>
                    <a:pt x="140915" y="156099"/>
                  </a:lnTo>
                  <a:lnTo>
                    <a:pt x="147758" y="164021"/>
                  </a:lnTo>
                  <a:lnTo>
                    <a:pt x="154659" y="169600"/>
                  </a:lnTo>
                  <a:lnTo>
                    <a:pt x="161598" y="172411"/>
                  </a:lnTo>
                  <a:lnTo>
                    <a:pt x="168564" y="172347"/>
                  </a:lnTo>
                  <a:lnTo>
                    <a:pt x="175548" y="169271"/>
                  </a:lnTo>
                  <a:lnTo>
                    <a:pt x="182534" y="163418"/>
                  </a:lnTo>
                  <a:lnTo>
                    <a:pt x="189191" y="155118"/>
                  </a:lnTo>
                  <a:lnTo>
                    <a:pt x="194903" y="144598"/>
                  </a:lnTo>
                  <a:lnTo>
                    <a:pt x="199408" y="132200"/>
                  </a:lnTo>
                  <a:lnTo>
                    <a:pt x="202771" y="118491"/>
                  </a:lnTo>
                  <a:lnTo>
                    <a:pt x="205194" y="104153"/>
                  </a:lnTo>
                  <a:lnTo>
                    <a:pt x="206904" y="89630"/>
                  </a:lnTo>
                  <a:lnTo>
                    <a:pt x="208257" y="75286"/>
                  </a:lnTo>
                  <a:lnTo>
                    <a:pt x="209715" y="61502"/>
                  </a:lnTo>
                  <a:lnTo>
                    <a:pt x="211513" y="48429"/>
                  </a:lnTo>
                  <a:lnTo>
                    <a:pt x="213547" y="36475"/>
                  </a:lnTo>
                  <a:lnTo>
                    <a:pt x="215666" y="25222"/>
                  </a:lnTo>
                  <a:lnTo>
                    <a:pt x="218058" y="13684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39825" y="4446049"/>
              <a:ext cx="145564" cy="188967"/>
            </a:xfrm>
            <a:custGeom>
              <a:avLst/>
              <a:gdLst/>
              <a:ahLst/>
              <a:cxnLst/>
              <a:rect l="0" t="0" r="0" b="0"/>
              <a:pathLst>
                <a:path w="145564" h="188967">
                  <a:moveTo>
                    <a:pt x="50807" y="91733"/>
                  </a:moveTo>
                  <a:lnTo>
                    <a:pt x="56541" y="85731"/>
                  </a:lnTo>
                  <a:lnTo>
                    <a:pt x="60824" y="78887"/>
                  </a:lnTo>
                  <a:lnTo>
                    <a:pt x="64025" y="70499"/>
                  </a:lnTo>
                  <a:lnTo>
                    <a:pt x="66214" y="60872"/>
                  </a:lnTo>
                  <a:lnTo>
                    <a:pt x="67262" y="50557"/>
                  </a:lnTo>
                  <a:lnTo>
                    <a:pt x="67195" y="39958"/>
                  </a:lnTo>
                  <a:lnTo>
                    <a:pt x="65853" y="29606"/>
                  </a:lnTo>
                  <a:lnTo>
                    <a:pt x="62828" y="20203"/>
                  </a:lnTo>
                  <a:lnTo>
                    <a:pt x="58056" y="12050"/>
                  </a:lnTo>
                  <a:lnTo>
                    <a:pt x="51922" y="5581"/>
                  </a:lnTo>
                  <a:lnTo>
                    <a:pt x="45048" y="1510"/>
                  </a:lnTo>
                  <a:lnTo>
                    <a:pt x="37879" y="0"/>
                  </a:lnTo>
                  <a:lnTo>
                    <a:pt x="30797" y="918"/>
                  </a:lnTo>
                  <a:lnTo>
                    <a:pt x="24202" y="4108"/>
                  </a:lnTo>
                  <a:lnTo>
                    <a:pt x="18258" y="9260"/>
                  </a:lnTo>
                  <a:lnTo>
                    <a:pt x="13099" y="16292"/>
                  </a:lnTo>
                  <a:lnTo>
                    <a:pt x="8925" y="25429"/>
                  </a:lnTo>
                  <a:lnTo>
                    <a:pt x="5743" y="36610"/>
                  </a:lnTo>
                  <a:lnTo>
                    <a:pt x="3419" y="49523"/>
                  </a:lnTo>
                  <a:lnTo>
                    <a:pt x="1767" y="63785"/>
                  </a:lnTo>
                  <a:lnTo>
                    <a:pt x="620" y="79040"/>
                  </a:lnTo>
                  <a:lnTo>
                    <a:pt x="0" y="94841"/>
                  </a:lnTo>
                  <a:lnTo>
                    <a:pt x="108" y="110668"/>
                  </a:lnTo>
                  <a:lnTo>
                    <a:pt x="999" y="126226"/>
                  </a:lnTo>
                  <a:lnTo>
                    <a:pt x="2750" y="141113"/>
                  </a:lnTo>
                  <a:lnTo>
                    <a:pt x="5528" y="154738"/>
                  </a:lnTo>
                  <a:lnTo>
                    <a:pt x="9330" y="166883"/>
                  </a:lnTo>
                  <a:lnTo>
                    <a:pt x="14172" y="177022"/>
                  </a:lnTo>
                  <a:lnTo>
                    <a:pt x="20171" y="184180"/>
                  </a:lnTo>
                  <a:lnTo>
                    <a:pt x="27272" y="188098"/>
                  </a:lnTo>
                  <a:lnTo>
                    <a:pt x="34971" y="188966"/>
                  </a:lnTo>
                  <a:lnTo>
                    <a:pt x="42445" y="187057"/>
                  </a:lnTo>
                  <a:lnTo>
                    <a:pt x="49243" y="182814"/>
                  </a:lnTo>
                  <a:lnTo>
                    <a:pt x="55280" y="176750"/>
                  </a:lnTo>
                  <a:lnTo>
                    <a:pt x="60643" y="169334"/>
                  </a:lnTo>
                  <a:lnTo>
                    <a:pt x="65472" y="160944"/>
                  </a:lnTo>
                  <a:lnTo>
                    <a:pt x="69901" y="151705"/>
                  </a:lnTo>
                  <a:lnTo>
                    <a:pt x="74045" y="141519"/>
                  </a:lnTo>
                  <a:lnTo>
                    <a:pt x="78002" y="130451"/>
                  </a:lnTo>
                  <a:lnTo>
                    <a:pt x="82309" y="120245"/>
                  </a:lnTo>
                  <a:lnTo>
                    <a:pt x="87128" y="114137"/>
                  </a:lnTo>
                  <a:lnTo>
                    <a:pt x="91815" y="113318"/>
                  </a:lnTo>
                  <a:lnTo>
                    <a:pt x="96568" y="116971"/>
                  </a:lnTo>
                  <a:lnTo>
                    <a:pt x="101653" y="123893"/>
                  </a:lnTo>
                  <a:lnTo>
                    <a:pt x="107237" y="132672"/>
                  </a:lnTo>
                  <a:lnTo>
                    <a:pt x="114200" y="142702"/>
                  </a:lnTo>
                  <a:lnTo>
                    <a:pt x="125395" y="155958"/>
                  </a:lnTo>
                  <a:lnTo>
                    <a:pt x="145563" y="175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38031" y="4506197"/>
              <a:ext cx="21058" cy="126342"/>
            </a:xfrm>
            <a:custGeom>
              <a:avLst/>
              <a:gdLst/>
              <a:ahLst/>
              <a:cxnLst/>
              <a:rect l="0" t="0" r="0" b="0"/>
              <a:pathLst>
                <a:path w="21058" h="126342">
                  <a:moveTo>
                    <a:pt x="0" y="0"/>
                  </a:moveTo>
                  <a:lnTo>
                    <a:pt x="67" y="11667"/>
                  </a:lnTo>
                  <a:lnTo>
                    <a:pt x="707" y="22156"/>
                  </a:lnTo>
                  <a:lnTo>
                    <a:pt x="2003" y="32458"/>
                  </a:lnTo>
                  <a:lnTo>
                    <a:pt x="3863" y="42759"/>
                  </a:lnTo>
                  <a:lnTo>
                    <a:pt x="6180" y="53103"/>
                  </a:lnTo>
                  <a:lnTo>
                    <a:pt x="8841" y="63488"/>
                  </a:lnTo>
                  <a:lnTo>
                    <a:pt x="11603" y="73838"/>
                  </a:lnTo>
                  <a:lnTo>
                    <a:pt x="14362" y="85234"/>
                  </a:lnTo>
                  <a:lnTo>
                    <a:pt x="17356" y="100914"/>
                  </a:lnTo>
                  <a:lnTo>
                    <a:pt x="21057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48559" y="4337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38708" y="4495668"/>
              <a:ext cx="15137" cy="189514"/>
            </a:xfrm>
            <a:custGeom>
              <a:avLst/>
              <a:gdLst/>
              <a:ahLst/>
              <a:cxnLst/>
              <a:rect l="0" t="0" r="0" b="0"/>
              <a:pathLst>
                <a:path w="15137" h="189514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0"/>
                  </a:lnTo>
                  <a:lnTo>
                    <a:pt x="679" y="38831"/>
                  </a:lnTo>
                  <a:lnTo>
                    <a:pt x="2146" y="50643"/>
                  </a:lnTo>
                  <a:lnTo>
                    <a:pt x="4211" y="63101"/>
                  </a:lnTo>
                  <a:lnTo>
                    <a:pt x="6548" y="76039"/>
                  </a:lnTo>
                  <a:lnTo>
                    <a:pt x="8723" y="89320"/>
                  </a:lnTo>
                  <a:lnTo>
                    <a:pt x="10511" y="102837"/>
                  </a:lnTo>
                  <a:lnTo>
                    <a:pt x="11882" y="116488"/>
                  </a:lnTo>
                  <a:lnTo>
                    <a:pt x="13032" y="131817"/>
                  </a:lnTo>
                  <a:lnTo>
                    <a:pt x="14059" y="153524"/>
                  </a:lnTo>
                  <a:lnTo>
                    <a:pt x="1513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853845" y="4390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86966" y="4471370"/>
              <a:ext cx="166962" cy="234837"/>
            </a:xfrm>
            <a:custGeom>
              <a:avLst/>
              <a:gdLst/>
              <a:ahLst/>
              <a:cxnLst/>
              <a:rect l="0" t="0" r="0" b="0"/>
              <a:pathLst>
                <a:path w="166962" h="234837">
                  <a:moveTo>
                    <a:pt x="93261" y="108526"/>
                  </a:moveTo>
                  <a:lnTo>
                    <a:pt x="93194" y="96724"/>
                  </a:lnTo>
                  <a:lnTo>
                    <a:pt x="92555" y="84954"/>
                  </a:lnTo>
                  <a:lnTo>
                    <a:pt x="91258" y="72069"/>
                  </a:lnTo>
                  <a:lnTo>
                    <a:pt x="89397" y="58394"/>
                  </a:lnTo>
                  <a:lnTo>
                    <a:pt x="87081" y="44714"/>
                  </a:lnTo>
                  <a:lnTo>
                    <a:pt x="84401" y="31516"/>
                  </a:lnTo>
                  <a:lnTo>
                    <a:pt x="80959" y="19583"/>
                  </a:lnTo>
                  <a:lnTo>
                    <a:pt x="75907" y="10097"/>
                  </a:lnTo>
                  <a:lnTo>
                    <a:pt x="68926" y="3485"/>
                  </a:lnTo>
                  <a:lnTo>
                    <a:pt x="60644" y="0"/>
                  </a:lnTo>
                  <a:lnTo>
                    <a:pt x="52315" y="65"/>
                  </a:lnTo>
                  <a:lnTo>
                    <a:pt x="44682" y="3549"/>
                  </a:lnTo>
                  <a:lnTo>
                    <a:pt x="37950" y="9747"/>
                  </a:lnTo>
                  <a:lnTo>
                    <a:pt x="32055" y="17710"/>
                  </a:lnTo>
                  <a:lnTo>
                    <a:pt x="26835" y="26719"/>
                  </a:lnTo>
                  <a:lnTo>
                    <a:pt x="22128" y="36337"/>
                  </a:lnTo>
                  <a:lnTo>
                    <a:pt x="17791" y="46311"/>
                  </a:lnTo>
                  <a:lnTo>
                    <a:pt x="13720" y="56499"/>
                  </a:lnTo>
                  <a:lnTo>
                    <a:pt x="9999" y="66984"/>
                  </a:lnTo>
                  <a:lnTo>
                    <a:pt x="6879" y="78023"/>
                  </a:lnTo>
                  <a:lnTo>
                    <a:pt x="4448" y="89716"/>
                  </a:lnTo>
                  <a:lnTo>
                    <a:pt x="2646" y="102013"/>
                  </a:lnTo>
                  <a:lnTo>
                    <a:pt x="1355" y="114800"/>
                  </a:lnTo>
                  <a:lnTo>
                    <a:pt x="453" y="127960"/>
                  </a:lnTo>
                  <a:lnTo>
                    <a:pt x="0" y="141391"/>
                  </a:lnTo>
                  <a:lnTo>
                    <a:pt x="219" y="155013"/>
                  </a:lnTo>
                  <a:lnTo>
                    <a:pt x="1182" y="168764"/>
                  </a:lnTo>
                  <a:lnTo>
                    <a:pt x="2811" y="182438"/>
                  </a:lnTo>
                  <a:lnTo>
                    <a:pt x="4975" y="195699"/>
                  </a:lnTo>
                  <a:lnTo>
                    <a:pt x="7551" y="208374"/>
                  </a:lnTo>
                  <a:lnTo>
                    <a:pt x="10755" y="219664"/>
                  </a:lnTo>
                  <a:lnTo>
                    <a:pt x="15116" y="228126"/>
                  </a:lnTo>
                  <a:lnTo>
                    <a:pt x="20826" y="233206"/>
                  </a:lnTo>
                  <a:lnTo>
                    <a:pt x="27609" y="234836"/>
                  </a:lnTo>
                  <a:lnTo>
                    <a:pt x="34926" y="232979"/>
                  </a:lnTo>
                  <a:lnTo>
                    <a:pt x="42403" y="227988"/>
                  </a:lnTo>
                  <a:lnTo>
                    <a:pt x="49862" y="220455"/>
                  </a:lnTo>
                  <a:lnTo>
                    <a:pt x="57242" y="210990"/>
                  </a:lnTo>
                  <a:lnTo>
                    <a:pt x="64531" y="200123"/>
                  </a:lnTo>
                  <a:lnTo>
                    <a:pt x="71578" y="188426"/>
                  </a:lnTo>
                  <a:lnTo>
                    <a:pt x="78090" y="176510"/>
                  </a:lnTo>
                  <a:lnTo>
                    <a:pt x="83950" y="164718"/>
                  </a:lnTo>
                  <a:lnTo>
                    <a:pt x="89038" y="153004"/>
                  </a:lnTo>
                  <a:lnTo>
                    <a:pt x="93159" y="141066"/>
                  </a:lnTo>
                  <a:lnTo>
                    <a:pt x="96305" y="128737"/>
                  </a:lnTo>
                  <a:lnTo>
                    <a:pt x="98773" y="116167"/>
                  </a:lnTo>
                  <a:lnTo>
                    <a:pt x="101054" y="103721"/>
                  </a:lnTo>
                  <a:lnTo>
                    <a:pt x="103449" y="91695"/>
                  </a:lnTo>
                  <a:lnTo>
                    <a:pt x="106187" y="83285"/>
                  </a:lnTo>
                  <a:lnTo>
                    <a:pt x="109102" y="81988"/>
                  </a:lnTo>
                  <a:lnTo>
                    <a:pt x="111751" y="85825"/>
                  </a:lnTo>
                  <a:lnTo>
                    <a:pt x="114282" y="92621"/>
                  </a:lnTo>
                  <a:lnTo>
                    <a:pt x="116896" y="101217"/>
                  </a:lnTo>
                  <a:lnTo>
                    <a:pt x="119678" y="111187"/>
                  </a:lnTo>
                  <a:lnTo>
                    <a:pt x="122641" y="122252"/>
                  </a:lnTo>
                  <a:lnTo>
                    <a:pt x="125922" y="133837"/>
                  </a:lnTo>
                  <a:lnTo>
                    <a:pt x="129797" y="145108"/>
                  </a:lnTo>
                  <a:lnTo>
                    <a:pt x="134358" y="155612"/>
                  </a:lnTo>
                  <a:lnTo>
                    <a:pt x="139435" y="164789"/>
                  </a:lnTo>
                  <a:lnTo>
                    <a:pt x="145280" y="172588"/>
                  </a:lnTo>
                  <a:lnTo>
                    <a:pt x="153529" y="178569"/>
                  </a:lnTo>
                  <a:lnTo>
                    <a:pt x="166961" y="182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64456" y="4411440"/>
              <a:ext cx="73700" cy="203287"/>
            </a:xfrm>
            <a:custGeom>
              <a:avLst/>
              <a:gdLst/>
              <a:ahLst/>
              <a:cxnLst/>
              <a:rect l="0" t="0" r="0" b="0"/>
              <a:pathLst>
                <a:path w="73700" h="203287">
                  <a:moveTo>
                    <a:pt x="0" y="115813"/>
                  </a:moveTo>
                  <a:lnTo>
                    <a:pt x="67" y="130348"/>
                  </a:lnTo>
                  <a:lnTo>
                    <a:pt x="707" y="142979"/>
                  </a:lnTo>
                  <a:lnTo>
                    <a:pt x="2004" y="154884"/>
                  </a:lnTo>
                  <a:lnTo>
                    <a:pt x="3864" y="166366"/>
                  </a:lnTo>
                  <a:lnTo>
                    <a:pt x="6180" y="177558"/>
                  </a:lnTo>
                  <a:lnTo>
                    <a:pt x="8859" y="188514"/>
                  </a:lnTo>
                  <a:lnTo>
                    <a:pt x="12264" y="198127"/>
                  </a:lnTo>
                  <a:lnTo>
                    <a:pt x="16566" y="203286"/>
                  </a:lnTo>
                  <a:lnTo>
                    <a:pt x="20428" y="202722"/>
                  </a:lnTo>
                  <a:lnTo>
                    <a:pt x="22613" y="198478"/>
                  </a:lnTo>
                  <a:lnTo>
                    <a:pt x="23136" y="191861"/>
                  </a:lnTo>
                  <a:lnTo>
                    <a:pt x="22391" y="183372"/>
                  </a:lnTo>
                  <a:lnTo>
                    <a:pt x="20754" y="173371"/>
                  </a:lnTo>
                  <a:lnTo>
                    <a:pt x="18504" y="162199"/>
                  </a:lnTo>
                  <a:lnTo>
                    <a:pt x="15840" y="150160"/>
                  </a:lnTo>
                  <a:lnTo>
                    <a:pt x="12902" y="137499"/>
                  </a:lnTo>
                  <a:lnTo>
                    <a:pt x="9944" y="124400"/>
                  </a:lnTo>
                  <a:lnTo>
                    <a:pt x="7337" y="110999"/>
                  </a:lnTo>
                  <a:lnTo>
                    <a:pt x="5263" y="97400"/>
                  </a:lnTo>
                  <a:lnTo>
                    <a:pt x="4210" y="83997"/>
                  </a:lnTo>
                  <a:lnTo>
                    <a:pt x="5017" y="71450"/>
                  </a:lnTo>
                  <a:lnTo>
                    <a:pt x="7974" y="60049"/>
                  </a:lnTo>
                  <a:lnTo>
                    <a:pt x="12893" y="49748"/>
                  </a:lnTo>
                  <a:lnTo>
                    <a:pt x="19400" y="40361"/>
                  </a:lnTo>
                  <a:lnTo>
                    <a:pt x="27098" y="31684"/>
                  </a:lnTo>
                  <a:lnTo>
                    <a:pt x="35393" y="23827"/>
                  </a:lnTo>
                  <a:lnTo>
                    <a:pt x="44421" y="16457"/>
                  </a:lnTo>
                  <a:lnTo>
                    <a:pt x="56084" y="892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90798" y="4445542"/>
              <a:ext cx="147400" cy="174526"/>
            </a:xfrm>
            <a:custGeom>
              <a:avLst/>
              <a:gdLst/>
              <a:ahLst/>
              <a:cxnLst/>
              <a:rect l="0" t="0" r="0" b="0"/>
              <a:pathLst>
                <a:path w="147400" h="174526">
                  <a:moveTo>
                    <a:pt x="0" y="60655"/>
                  </a:moveTo>
                  <a:lnTo>
                    <a:pt x="6001" y="66321"/>
                  </a:lnTo>
                  <a:lnTo>
                    <a:pt x="12846" y="69965"/>
                  </a:lnTo>
                  <a:lnTo>
                    <a:pt x="21234" y="71874"/>
                  </a:lnTo>
                  <a:lnTo>
                    <a:pt x="30861" y="72376"/>
                  </a:lnTo>
                  <a:lnTo>
                    <a:pt x="41176" y="71757"/>
                  </a:lnTo>
                  <a:lnTo>
                    <a:pt x="51775" y="70276"/>
                  </a:lnTo>
                  <a:lnTo>
                    <a:pt x="62126" y="67835"/>
                  </a:lnTo>
                  <a:lnTo>
                    <a:pt x="71530" y="64000"/>
                  </a:lnTo>
                  <a:lnTo>
                    <a:pt x="79687" y="58645"/>
                  </a:lnTo>
                  <a:lnTo>
                    <a:pt x="86329" y="51931"/>
                  </a:lnTo>
                  <a:lnTo>
                    <a:pt x="91049" y="44131"/>
                  </a:lnTo>
                  <a:lnTo>
                    <a:pt x="93807" y="35521"/>
                  </a:lnTo>
                  <a:lnTo>
                    <a:pt x="94542" y="26656"/>
                  </a:lnTo>
                  <a:lnTo>
                    <a:pt x="93000" y="18326"/>
                  </a:lnTo>
                  <a:lnTo>
                    <a:pt x="89261" y="10929"/>
                  </a:lnTo>
                  <a:lnTo>
                    <a:pt x="83668" y="4983"/>
                  </a:lnTo>
                  <a:lnTo>
                    <a:pt x="76635" y="1271"/>
                  </a:lnTo>
                  <a:lnTo>
                    <a:pt x="68543" y="0"/>
                  </a:lnTo>
                  <a:lnTo>
                    <a:pt x="59858" y="911"/>
                  </a:lnTo>
                  <a:lnTo>
                    <a:pt x="51118" y="3564"/>
                  </a:lnTo>
                  <a:lnTo>
                    <a:pt x="42618" y="7532"/>
                  </a:lnTo>
                  <a:lnTo>
                    <a:pt x="34609" y="12616"/>
                  </a:lnTo>
                  <a:lnTo>
                    <a:pt x="27376" y="18842"/>
                  </a:lnTo>
                  <a:lnTo>
                    <a:pt x="20995" y="26140"/>
                  </a:lnTo>
                  <a:lnTo>
                    <a:pt x="15541" y="34496"/>
                  </a:lnTo>
                  <a:lnTo>
                    <a:pt x="11167" y="44016"/>
                  </a:lnTo>
                  <a:lnTo>
                    <a:pt x="7856" y="54641"/>
                  </a:lnTo>
                  <a:lnTo>
                    <a:pt x="5614" y="66031"/>
                  </a:lnTo>
                  <a:lnTo>
                    <a:pt x="4551" y="77669"/>
                  </a:lnTo>
                  <a:lnTo>
                    <a:pt x="4616" y="89236"/>
                  </a:lnTo>
                  <a:lnTo>
                    <a:pt x="5795" y="100611"/>
                  </a:lnTo>
                  <a:lnTo>
                    <a:pt x="8180" y="111782"/>
                  </a:lnTo>
                  <a:lnTo>
                    <a:pt x="11715" y="122774"/>
                  </a:lnTo>
                  <a:lnTo>
                    <a:pt x="16376" y="133460"/>
                  </a:lnTo>
                  <a:lnTo>
                    <a:pt x="22254" y="143570"/>
                  </a:lnTo>
                  <a:lnTo>
                    <a:pt x="29282" y="152989"/>
                  </a:lnTo>
                  <a:lnTo>
                    <a:pt x="37272" y="161281"/>
                  </a:lnTo>
                  <a:lnTo>
                    <a:pt x="46006" y="167641"/>
                  </a:lnTo>
                  <a:lnTo>
                    <a:pt x="55287" y="171802"/>
                  </a:lnTo>
                  <a:lnTo>
                    <a:pt x="64958" y="173969"/>
                  </a:lnTo>
                  <a:lnTo>
                    <a:pt x="74903" y="174525"/>
                  </a:lnTo>
                  <a:lnTo>
                    <a:pt x="85031" y="173862"/>
                  </a:lnTo>
                  <a:lnTo>
                    <a:pt x="95120" y="172150"/>
                  </a:lnTo>
                  <a:lnTo>
                    <a:pt x="104821" y="169339"/>
                  </a:lnTo>
                  <a:lnTo>
                    <a:pt x="113967" y="165496"/>
                  </a:lnTo>
                  <a:lnTo>
                    <a:pt x="122272" y="160903"/>
                  </a:lnTo>
                  <a:lnTo>
                    <a:pt x="130057" y="155434"/>
                  </a:lnTo>
                  <a:lnTo>
                    <a:pt x="138005" y="147493"/>
                  </a:lnTo>
                  <a:lnTo>
                    <a:pt x="147399" y="134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06653" y="4395778"/>
              <a:ext cx="157928" cy="180119"/>
            </a:xfrm>
            <a:custGeom>
              <a:avLst/>
              <a:gdLst/>
              <a:ahLst/>
              <a:cxnLst/>
              <a:rect l="0" t="0" r="0" b="0"/>
              <a:pathLst>
                <a:path w="157928" h="180119">
                  <a:moveTo>
                    <a:pt x="0" y="57776"/>
                  </a:moveTo>
                  <a:lnTo>
                    <a:pt x="2933" y="66711"/>
                  </a:lnTo>
                  <a:lnTo>
                    <a:pt x="5716" y="76339"/>
                  </a:lnTo>
                  <a:lnTo>
                    <a:pt x="8610" y="87626"/>
                  </a:lnTo>
                  <a:lnTo>
                    <a:pt x="11478" y="100294"/>
                  </a:lnTo>
                  <a:lnTo>
                    <a:pt x="13995" y="113773"/>
                  </a:lnTo>
                  <a:lnTo>
                    <a:pt x="16011" y="127640"/>
                  </a:lnTo>
                  <a:lnTo>
                    <a:pt x="17696" y="141503"/>
                  </a:lnTo>
                  <a:lnTo>
                    <a:pt x="19439" y="154947"/>
                  </a:lnTo>
                  <a:lnTo>
                    <a:pt x="21437" y="167720"/>
                  </a:lnTo>
                  <a:lnTo>
                    <a:pt x="22788" y="177225"/>
                  </a:lnTo>
                  <a:lnTo>
                    <a:pt x="22429" y="180118"/>
                  </a:lnTo>
                  <a:lnTo>
                    <a:pt x="20892" y="177284"/>
                  </a:lnTo>
                  <a:lnTo>
                    <a:pt x="18817" y="170506"/>
                  </a:lnTo>
                  <a:lnTo>
                    <a:pt x="16777" y="161165"/>
                  </a:lnTo>
                  <a:lnTo>
                    <a:pt x="15060" y="150180"/>
                  </a:lnTo>
                  <a:lnTo>
                    <a:pt x="13732" y="138137"/>
                  </a:lnTo>
                  <a:lnTo>
                    <a:pt x="12754" y="125408"/>
                  </a:lnTo>
                  <a:lnTo>
                    <a:pt x="12057" y="112233"/>
                  </a:lnTo>
                  <a:lnTo>
                    <a:pt x="11570" y="98765"/>
                  </a:lnTo>
                  <a:lnTo>
                    <a:pt x="11233" y="85104"/>
                  </a:lnTo>
                  <a:lnTo>
                    <a:pt x="11013" y="71321"/>
                  </a:lnTo>
                  <a:lnTo>
                    <a:pt x="11202" y="57623"/>
                  </a:lnTo>
                  <a:lnTo>
                    <a:pt x="12394" y="44343"/>
                  </a:lnTo>
                  <a:lnTo>
                    <a:pt x="14839" y="31650"/>
                  </a:lnTo>
                  <a:lnTo>
                    <a:pt x="18787" y="20178"/>
                  </a:lnTo>
                  <a:lnTo>
                    <a:pt x="24645" y="11063"/>
                  </a:lnTo>
                  <a:lnTo>
                    <a:pt x="32437" y="4720"/>
                  </a:lnTo>
                  <a:lnTo>
                    <a:pt x="41738" y="1090"/>
                  </a:lnTo>
                  <a:lnTo>
                    <a:pt x="51883" y="0"/>
                  </a:lnTo>
                  <a:lnTo>
                    <a:pt x="62399" y="1085"/>
                  </a:lnTo>
                  <a:lnTo>
                    <a:pt x="72880" y="4046"/>
                  </a:lnTo>
                  <a:lnTo>
                    <a:pt x="82910" y="8758"/>
                  </a:lnTo>
                  <a:lnTo>
                    <a:pt x="92317" y="14992"/>
                  </a:lnTo>
                  <a:lnTo>
                    <a:pt x="101124" y="22445"/>
                  </a:lnTo>
                  <a:lnTo>
                    <a:pt x="109434" y="30817"/>
                  </a:lnTo>
                  <a:lnTo>
                    <a:pt x="117358" y="39855"/>
                  </a:lnTo>
                  <a:lnTo>
                    <a:pt x="124834" y="49363"/>
                  </a:lnTo>
                  <a:lnTo>
                    <a:pt x="131636" y="59199"/>
                  </a:lnTo>
                  <a:lnTo>
                    <a:pt x="137691" y="69259"/>
                  </a:lnTo>
                  <a:lnTo>
                    <a:pt x="142926" y="79596"/>
                  </a:lnTo>
                  <a:lnTo>
                    <a:pt x="147706" y="91728"/>
                  </a:lnTo>
                  <a:lnTo>
                    <a:pt x="152447" y="110076"/>
                  </a:lnTo>
                  <a:lnTo>
                    <a:pt x="157927" y="142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99993" y="4390383"/>
              <a:ext cx="110378" cy="206586"/>
            </a:xfrm>
            <a:custGeom>
              <a:avLst/>
              <a:gdLst/>
              <a:ahLst/>
              <a:cxnLst/>
              <a:rect l="0" t="0" r="0" b="0"/>
              <a:pathLst>
                <a:path w="110378" h="206586">
                  <a:moveTo>
                    <a:pt x="101457" y="21057"/>
                  </a:moveTo>
                  <a:lnTo>
                    <a:pt x="92656" y="18257"/>
                  </a:lnTo>
                  <a:lnTo>
                    <a:pt x="84309" y="16755"/>
                  </a:lnTo>
                  <a:lnTo>
                    <a:pt x="75615" y="16454"/>
                  </a:lnTo>
                  <a:lnTo>
                    <a:pt x="66667" y="17306"/>
                  </a:lnTo>
                  <a:lnTo>
                    <a:pt x="57821" y="19422"/>
                  </a:lnTo>
                  <a:lnTo>
                    <a:pt x="49287" y="22749"/>
                  </a:lnTo>
                  <a:lnTo>
                    <a:pt x="41271" y="27257"/>
                  </a:lnTo>
                  <a:lnTo>
                    <a:pt x="34042" y="33024"/>
                  </a:lnTo>
                  <a:lnTo>
                    <a:pt x="27664" y="39980"/>
                  </a:lnTo>
                  <a:lnTo>
                    <a:pt x="22044" y="48090"/>
                  </a:lnTo>
                  <a:lnTo>
                    <a:pt x="17027" y="57435"/>
                  </a:lnTo>
                  <a:lnTo>
                    <a:pt x="12468" y="67944"/>
                  </a:lnTo>
                  <a:lnTo>
                    <a:pt x="8404" y="79425"/>
                  </a:lnTo>
                  <a:lnTo>
                    <a:pt x="5046" y="91655"/>
                  </a:lnTo>
                  <a:lnTo>
                    <a:pt x="2457" y="104437"/>
                  </a:lnTo>
                  <a:lnTo>
                    <a:pt x="719" y="117612"/>
                  </a:lnTo>
                  <a:lnTo>
                    <a:pt x="0" y="131063"/>
                  </a:lnTo>
                  <a:lnTo>
                    <a:pt x="302" y="144694"/>
                  </a:lnTo>
                  <a:lnTo>
                    <a:pt x="1640" y="158118"/>
                  </a:lnTo>
                  <a:lnTo>
                    <a:pt x="4133" y="170679"/>
                  </a:lnTo>
                  <a:lnTo>
                    <a:pt x="7746" y="182076"/>
                  </a:lnTo>
                  <a:lnTo>
                    <a:pt x="12628" y="191863"/>
                  </a:lnTo>
                  <a:lnTo>
                    <a:pt x="19186" y="199309"/>
                  </a:lnTo>
                  <a:lnTo>
                    <a:pt x="27481" y="204230"/>
                  </a:lnTo>
                  <a:lnTo>
                    <a:pt x="36965" y="206585"/>
                  </a:lnTo>
                  <a:lnTo>
                    <a:pt x="46708" y="206212"/>
                  </a:lnTo>
                  <a:lnTo>
                    <a:pt x="56141" y="203292"/>
                  </a:lnTo>
                  <a:lnTo>
                    <a:pt x="64911" y="198097"/>
                  </a:lnTo>
                  <a:lnTo>
                    <a:pt x="72722" y="190807"/>
                  </a:lnTo>
                  <a:lnTo>
                    <a:pt x="79526" y="181729"/>
                  </a:lnTo>
                  <a:lnTo>
                    <a:pt x="85450" y="171400"/>
                  </a:lnTo>
                  <a:lnTo>
                    <a:pt x="90679" y="160484"/>
                  </a:lnTo>
                  <a:lnTo>
                    <a:pt x="95385" y="149401"/>
                  </a:lnTo>
                  <a:lnTo>
                    <a:pt x="99547" y="138182"/>
                  </a:lnTo>
                  <a:lnTo>
                    <a:pt x="102974" y="126584"/>
                  </a:lnTo>
                  <a:lnTo>
                    <a:pt x="105614" y="114483"/>
                  </a:lnTo>
                  <a:lnTo>
                    <a:pt x="107556" y="101898"/>
                  </a:lnTo>
                  <a:lnTo>
                    <a:pt x="108942" y="88909"/>
                  </a:lnTo>
                  <a:lnTo>
                    <a:pt x="109908" y="75621"/>
                  </a:lnTo>
                  <a:lnTo>
                    <a:pt x="110377" y="62336"/>
                  </a:lnTo>
                  <a:lnTo>
                    <a:pt x="110007" y="48042"/>
                  </a:lnTo>
                  <a:lnTo>
                    <a:pt x="107649" y="29248"/>
                  </a:lnTo>
                  <a:lnTo>
                    <a:pt x="1014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080986" y="4211399"/>
              <a:ext cx="15222" cy="442198"/>
            </a:xfrm>
            <a:custGeom>
              <a:avLst/>
              <a:gdLst/>
              <a:ahLst/>
              <a:cxnLst/>
              <a:rect l="0" t="0" r="0" b="0"/>
              <a:pathLst>
                <a:path w="15222" h="442198">
                  <a:moveTo>
                    <a:pt x="4693" y="0"/>
                  </a:moveTo>
                  <a:lnTo>
                    <a:pt x="4626" y="11668"/>
                  </a:lnTo>
                  <a:lnTo>
                    <a:pt x="3986" y="22156"/>
                  </a:lnTo>
                  <a:lnTo>
                    <a:pt x="2698" y="32476"/>
                  </a:lnTo>
                  <a:lnTo>
                    <a:pt x="1184" y="43469"/>
                  </a:lnTo>
                  <a:lnTo>
                    <a:pt x="164" y="56406"/>
                  </a:lnTo>
                  <a:lnTo>
                    <a:pt x="0" y="71795"/>
                  </a:lnTo>
                  <a:lnTo>
                    <a:pt x="554" y="89007"/>
                  </a:lnTo>
                  <a:lnTo>
                    <a:pt x="1391" y="106706"/>
                  </a:lnTo>
                  <a:lnTo>
                    <a:pt x="2215" y="124050"/>
                  </a:lnTo>
                  <a:lnTo>
                    <a:pt x="2903" y="140742"/>
                  </a:lnTo>
                  <a:lnTo>
                    <a:pt x="3431" y="156776"/>
                  </a:lnTo>
                  <a:lnTo>
                    <a:pt x="3817" y="172258"/>
                  </a:lnTo>
                  <a:lnTo>
                    <a:pt x="4093" y="187314"/>
                  </a:lnTo>
                  <a:lnTo>
                    <a:pt x="4285" y="202058"/>
                  </a:lnTo>
                  <a:lnTo>
                    <a:pt x="4417" y="216581"/>
                  </a:lnTo>
                  <a:lnTo>
                    <a:pt x="4507" y="230948"/>
                  </a:lnTo>
                  <a:lnTo>
                    <a:pt x="4569" y="245209"/>
                  </a:lnTo>
                  <a:lnTo>
                    <a:pt x="4610" y="259397"/>
                  </a:lnTo>
                  <a:lnTo>
                    <a:pt x="4637" y="273536"/>
                  </a:lnTo>
                  <a:lnTo>
                    <a:pt x="4655" y="287642"/>
                  </a:lnTo>
                  <a:lnTo>
                    <a:pt x="4668" y="301730"/>
                  </a:lnTo>
                  <a:lnTo>
                    <a:pt x="4676" y="315971"/>
                  </a:lnTo>
                  <a:lnTo>
                    <a:pt x="4682" y="330677"/>
                  </a:lnTo>
                  <a:lnTo>
                    <a:pt x="4690" y="345973"/>
                  </a:lnTo>
                  <a:lnTo>
                    <a:pt x="4865" y="361500"/>
                  </a:lnTo>
                  <a:lnTo>
                    <a:pt x="5516" y="376544"/>
                  </a:lnTo>
                  <a:lnTo>
                    <a:pt x="6765" y="390722"/>
                  </a:lnTo>
                  <a:lnTo>
                    <a:pt x="8427" y="403554"/>
                  </a:lnTo>
                  <a:lnTo>
                    <a:pt x="10254" y="415557"/>
                  </a:lnTo>
                  <a:lnTo>
                    <a:pt x="12409" y="427780"/>
                  </a:lnTo>
                  <a:lnTo>
                    <a:pt x="1522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43523" y="4349581"/>
              <a:ext cx="368499" cy="19746"/>
            </a:xfrm>
            <a:custGeom>
              <a:avLst/>
              <a:gdLst/>
              <a:ahLst/>
              <a:cxnLst/>
              <a:rect l="0" t="0" r="0" b="0"/>
              <a:pathLst>
                <a:path w="368499" h="19746">
                  <a:moveTo>
                    <a:pt x="368498" y="19745"/>
                  </a:moveTo>
                  <a:lnTo>
                    <a:pt x="356762" y="16811"/>
                  </a:lnTo>
                  <a:lnTo>
                    <a:pt x="345633" y="14029"/>
                  </a:lnTo>
                  <a:lnTo>
                    <a:pt x="334030" y="11134"/>
                  </a:lnTo>
                  <a:lnTo>
                    <a:pt x="321696" y="8266"/>
                  </a:lnTo>
                  <a:lnTo>
                    <a:pt x="308388" y="5750"/>
                  </a:lnTo>
                  <a:lnTo>
                    <a:pt x="294074" y="3739"/>
                  </a:lnTo>
                  <a:lnTo>
                    <a:pt x="278724" y="2227"/>
                  </a:lnTo>
                  <a:lnTo>
                    <a:pt x="262214" y="1132"/>
                  </a:lnTo>
                  <a:lnTo>
                    <a:pt x="244590" y="363"/>
                  </a:lnTo>
                  <a:lnTo>
                    <a:pt x="226026" y="0"/>
                  </a:lnTo>
                  <a:lnTo>
                    <a:pt x="206735" y="280"/>
                  </a:lnTo>
                  <a:lnTo>
                    <a:pt x="186906" y="1278"/>
                  </a:lnTo>
                  <a:lnTo>
                    <a:pt x="166694" y="2761"/>
                  </a:lnTo>
                  <a:lnTo>
                    <a:pt x="146212" y="4295"/>
                  </a:lnTo>
                  <a:lnTo>
                    <a:pt x="125555" y="5621"/>
                  </a:lnTo>
                  <a:lnTo>
                    <a:pt x="105107" y="6663"/>
                  </a:lnTo>
                  <a:lnTo>
                    <a:pt x="85523" y="7436"/>
                  </a:lnTo>
                  <a:lnTo>
                    <a:pt x="67108" y="7991"/>
                  </a:lnTo>
                  <a:lnTo>
                    <a:pt x="50417" y="8382"/>
                  </a:lnTo>
                  <a:lnTo>
                    <a:pt x="34784" y="8694"/>
                  </a:lnTo>
                  <a:lnTo>
                    <a:pt x="18836" y="8956"/>
                  </a:lnTo>
                  <a:lnTo>
                    <a:pt x="0" y="9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57968" y="252683"/>
            <a:ext cx="2779525" cy="642240"/>
            <a:chOff x="357968" y="252683"/>
            <a:chExt cx="2779525" cy="642240"/>
          </a:xfrm>
        </p:grpSpPr>
        <p:sp>
          <p:nvSpPr>
            <p:cNvPr id="2" name="Freeform 1"/>
            <p:cNvSpPr/>
            <p:nvPr/>
          </p:nvSpPr>
          <p:spPr>
            <a:xfrm>
              <a:off x="357968" y="326383"/>
              <a:ext cx="336738" cy="468940"/>
            </a:xfrm>
            <a:custGeom>
              <a:avLst/>
              <a:gdLst/>
              <a:ahLst/>
              <a:cxnLst/>
              <a:rect l="0" t="0" r="0" b="0"/>
              <a:pathLst>
                <a:path w="336738" h="468940">
                  <a:moveTo>
                    <a:pt x="305327" y="0"/>
                  </a:moveTo>
                  <a:lnTo>
                    <a:pt x="305394" y="14736"/>
                  </a:lnTo>
                  <a:lnTo>
                    <a:pt x="306034" y="29287"/>
                  </a:lnTo>
                  <a:lnTo>
                    <a:pt x="307331" y="45086"/>
                  </a:lnTo>
                  <a:lnTo>
                    <a:pt x="309190" y="62320"/>
                  </a:lnTo>
                  <a:lnTo>
                    <a:pt x="311507" y="81110"/>
                  </a:lnTo>
                  <a:lnTo>
                    <a:pt x="314173" y="101345"/>
                  </a:lnTo>
                  <a:lnTo>
                    <a:pt x="317097" y="122612"/>
                  </a:lnTo>
                  <a:lnTo>
                    <a:pt x="320204" y="144323"/>
                  </a:lnTo>
                  <a:lnTo>
                    <a:pt x="323435" y="166096"/>
                  </a:lnTo>
                  <a:lnTo>
                    <a:pt x="326586" y="187441"/>
                  </a:lnTo>
                  <a:lnTo>
                    <a:pt x="329322" y="207700"/>
                  </a:lnTo>
                  <a:lnTo>
                    <a:pt x="331494" y="226629"/>
                  </a:lnTo>
                  <a:lnTo>
                    <a:pt x="333122" y="244645"/>
                  </a:lnTo>
                  <a:lnTo>
                    <a:pt x="334297" y="262592"/>
                  </a:lnTo>
                  <a:lnTo>
                    <a:pt x="335125" y="280963"/>
                  </a:lnTo>
                  <a:lnTo>
                    <a:pt x="335699" y="299576"/>
                  </a:lnTo>
                  <a:lnTo>
                    <a:pt x="336093" y="317780"/>
                  </a:lnTo>
                  <a:lnTo>
                    <a:pt x="336361" y="335215"/>
                  </a:lnTo>
                  <a:lnTo>
                    <a:pt x="336542" y="351838"/>
                  </a:lnTo>
                  <a:lnTo>
                    <a:pt x="336664" y="367761"/>
                  </a:lnTo>
                  <a:lnTo>
                    <a:pt x="336737" y="383127"/>
                  </a:lnTo>
                  <a:lnTo>
                    <a:pt x="336447" y="397750"/>
                  </a:lnTo>
                  <a:lnTo>
                    <a:pt x="335187" y="411132"/>
                  </a:lnTo>
                  <a:lnTo>
                    <a:pt x="332700" y="423095"/>
                  </a:lnTo>
                  <a:lnTo>
                    <a:pt x="328893" y="433605"/>
                  </a:lnTo>
                  <a:lnTo>
                    <a:pt x="323663" y="442601"/>
                  </a:lnTo>
                  <a:lnTo>
                    <a:pt x="317096" y="450204"/>
                  </a:lnTo>
                  <a:lnTo>
                    <a:pt x="309093" y="456497"/>
                  </a:lnTo>
                  <a:lnTo>
                    <a:pt x="299294" y="461441"/>
                  </a:lnTo>
                  <a:lnTo>
                    <a:pt x="287665" y="465137"/>
                  </a:lnTo>
                  <a:lnTo>
                    <a:pt x="274451" y="467639"/>
                  </a:lnTo>
                  <a:lnTo>
                    <a:pt x="259986" y="468878"/>
                  </a:lnTo>
                  <a:lnTo>
                    <a:pt x="244590" y="468939"/>
                  </a:lnTo>
                  <a:lnTo>
                    <a:pt x="228525" y="468184"/>
                  </a:lnTo>
                  <a:lnTo>
                    <a:pt x="211989" y="467148"/>
                  </a:lnTo>
                  <a:lnTo>
                    <a:pt x="195136" y="466154"/>
                  </a:lnTo>
                  <a:lnTo>
                    <a:pt x="178397" y="465167"/>
                  </a:lnTo>
                  <a:lnTo>
                    <a:pt x="162458" y="463899"/>
                  </a:lnTo>
                  <a:lnTo>
                    <a:pt x="147621" y="462198"/>
                  </a:lnTo>
                  <a:lnTo>
                    <a:pt x="133692" y="460224"/>
                  </a:lnTo>
                  <a:lnTo>
                    <a:pt x="120183" y="458353"/>
                  </a:lnTo>
                  <a:lnTo>
                    <a:pt x="106757" y="456792"/>
                  </a:lnTo>
                  <a:lnTo>
                    <a:pt x="93262" y="455421"/>
                  </a:lnTo>
                  <a:lnTo>
                    <a:pt x="79655" y="453894"/>
                  </a:lnTo>
                  <a:lnTo>
                    <a:pt x="65952" y="452020"/>
                  </a:lnTo>
                  <a:lnTo>
                    <a:pt x="52586" y="449921"/>
                  </a:lnTo>
                  <a:lnTo>
                    <a:pt x="38973" y="447745"/>
                  </a:lnTo>
                  <a:lnTo>
                    <a:pt x="22799" y="44529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252683"/>
              <a:ext cx="473784" cy="84229"/>
            </a:xfrm>
            <a:custGeom>
              <a:avLst/>
              <a:gdLst/>
              <a:ahLst/>
              <a:cxnLst/>
              <a:rect l="0" t="0" r="0" b="0"/>
              <a:pathLst>
                <a:path w="473784" h="84229">
                  <a:moveTo>
                    <a:pt x="473783" y="0"/>
                  </a:moveTo>
                  <a:lnTo>
                    <a:pt x="462115" y="3001"/>
                  </a:lnTo>
                  <a:lnTo>
                    <a:pt x="451626" y="6424"/>
                  </a:lnTo>
                  <a:lnTo>
                    <a:pt x="441315" y="10615"/>
                  </a:lnTo>
                  <a:lnTo>
                    <a:pt x="430668" y="15342"/>
                  </a:lnTo>
                  <a:lnTo>
                    <a:pt x="419028" y="20176"/>
                  </a:lnTo>
                  <a:lnTo>
                    <a:pt x="406132" y="24853"/>
                  </a:lnTo>
                  <a:lnTo>
                    <a:pt x="392052" y="29289"/>
                  </a:lnTo>
                  <a:lnTo>
                    <a:pt x="377001" y="33491"/>
                  </a:lnTo>
                  <a:lnTo>
                    <a:pt x="361210" y="37495"/>
                  </a:lnTo>
                  <a:lnTo>
                    <a:pt x="344878" y="41182"/>
                  </a:lnTo>
                  <a:lnTo>
                    <a:pt x="328163" y="44286"/>
                  </a:lnTo>
                  <a:lnTo>
                    <a:pt x="311186" y="46709"/>
                  </a:lnTo>
                  <a:lnTo>
                    <a:pt x="294194" y="48506"/>
                  </a:lnTo>
                  <a:lnTo>
                    <a:pt x="277553" y="49795"/>
                  </a:lnTo>
                  <a:lnTo>
                    <a:pt x="261437" y="50705"/>
                  </a:lnTo>
                  <a:lnTo>
                    <a:pt x="246004" y="51504"/>
                  </a:lnTo>
                  <a:lnTo>
                    <a:pt x="231479" y="52580"/>
                  </a:lnTo>
                  <a:lnTo>
                    <a:pt x="217879" y="54124"/>
                  </a:lnTo>
                  <a:lnTo>
                    <a:pt x="204591" y="56146"/>
                  </a:lnTo>
                  <a:lnTo>
                    <a:pt x="190523" y="58575"/>
                  </a:lnTo>
                  <a:lnTo>
                    <a:pt x="175126" y="61316"/>
                  </a:lnTo>
                  <a:lnTo>
                    <a:pt x="158527" y="64121"/>
                  </a:lnTo>
                  <a:lnTo>
                    <a:pt x="141233" y="66617"/>
                  </a:lnTo>
                  <a:lnTo>
                    <a:pt x="123640" y="68629"/>
                  </a:lnTo>
                  <a:lnTo>
                    <a:pt x="106115" y="70317"/>
                  </a:lnTo>
                  <a:lnTo>
                    <a:pt x="89056" y="72065"/>
                  </a:lnTo>
                  <a:lnTo>
                    <a:pt x="72640" y="74091"/>
                  </a:lnTo>
                  <a:lnTo>
                    <a:pt x="57250" y="76293"/>
                  </a:lnTo>
                  <a:lnTo>
                    <a:pt x="41963" y="78550"/>
                  </a:lnTo>
                  <a:lnTo>
                    <a:pt x="24317" y="8106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97778" y="621181"/>
              <a:ext cx="156346" cy="183072"/>
            </a:xfrm>
            <a:custGeom>
              <a:avLst/>
              <a:gdLst/>
              <a:ahLst/>
              <a:cxnLst/>
              <a:rect l="0" t="0" r="0" b="0"/>
              <a:pathLst>
                <a:path w="156346" h="183072">
                  <a:moveTo>
                    <a:pt x="23444" y="0"/>
                  </a:moveTo>
                  <a:lnTo>
                    <a:pt x="17644" y="8801"/>
                  </a:lnTo>
                  <a:lnTo>
                    <a:pt x="12720" y="17148"/>
                  </a:lnTo>
                  <a:lnTo>
                    <a:pt x="8226" y="25847"/>
                  </a:lnTo>
                  <a:lnTo>
                    <a:pt x="4351" y="34968"/>
                  </a:lnTo>
                  <a:lnTo>
                    <a:pt x="1634" y="44463"/>
                  </a:lnTo>
                  <a:lnTo>
                    <a:pt x="274" y="54259"/>
                  </a:lnTo>
                  <a:lnTo>
                    <a:pt x="0" y="64446"/>
                  </a:lnTo>
                  <a:lnTo>
                    <a:pt x="269" y="75268"/>
                  </a:lnTo>
                  <a:lnTo>
                    <a:pt x="711" y="86803"/>
                  </a:lnTo>
                  <a:lnTo>
                    <a:pt x="1309" y="98820"/>
                  </a:lnTo>
                  <a:lnTo>
                    <a:pt x="2309" y="110886"/>
                  </a:lnTo>
                  <a:lnTo>
                    <a:pt x="3835" y="122738"/>
                  </a:lnTo>
                  <a:lnTo>
                    <a:pt x="6029" y="134136"/>
                  </a:lnTo>
                  <a:lnTo>
                    <a:pt x="9113" y="144791"/>
                  </a:lnTo>
                  <a:lnTo>
                    <a:pt x="13128" y="154613"/>
                  </a:lnTo>
                  <a:lnTo>
                    <a:pt x="18283" y="163360"/>
                  </a:lnTo>
                  <a:lnTo>
                    <a:pt x="25026" y="170565"/>
                  </a:lnTo>
                  <a:lnTo>
                    <a:pt x="33454" y="176111"/>
                  </a:lnTo>
                  <a:lnTo>
                    <a:pt x="43367" y="180022"/>
                  </a:lnTo>
                  <a:lnTo>
                    <a:pt x="54462" y="182290"/>
                  </a:lnTo>
                  <a:lnTo>
                    <a:pt x="66434" y="183071"/>
                  </a:lnTo>
                  <a:lnTo>
                    <a:pt x="78707" y="182480"/>
                  </a:lnTo>
                  <a:lnTo>
                    <a:pt x="90479" y="180496"/>
                  </a:lnTo>
                  <a:lnTo>
                    <a:pt x="101349" y="177235"/>
                  </a:lnTo>
                  <a:lnTo>
                    <a:pt x="111119" y="172758"/>
                  </a:lnTo>
                  <a:lnTo>
                    <a:pt x="119617" y="167005"/>
                  </a:lnTo>
                  <a:lnTo>
                    <a:pt x="126889" y="160061"/>
                  </a:lnTo>
                  <a:lnTo>
                    <a:pt x="133130" y="152127"/>
                  </a:lnTo>
                  <a:lnTo>
                    <a:pt x="138573" y="143431"/>
                  </a:lnTo>
                  <a:lnTo>
                    <a:pt x="143422" y="134167"/>
                  </a:lnTo>
                  <a:lnTo>
                    <a:pt x="147682" y="124166"/>
                  </a:lnTo>
                  <a:lnTo>
                    <a:pt x="151172" y="112936"/>
                  </a:lnTo>
                  <a:lnTo>
                    <a:pt x="153850" y="100322"/>
                  </a:lnTo>
                  <a:lnTo>
                    <a:pt x="155624" y="87023"/>
                  </a:lnTo>
                  <a:lnTo>
                    <a:pt x="156345" y="73006"/>
                  </a:lnTo>
                  <a:lnTo>
                    <a:pt x="154960" y="55919"/>
                  </a:lnTo>
                  <a:lnTo>
                    <a:pt x="14978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0786" y="589595"/>
              <a:ext cx="106292" cy="170977"/>
            </a:xfrm>
            <a:custGeom>
              <a:avLst/>
              <a:gdLst/>
              <a:ahLst/>
              <a:cxnLst/>
              <a:rect l="0" t="0" r="0" b="0"/>
              <a:pathLst>
                <a:path w="106292" h="170977">
                  <a:moveTo>
                    <a:pt x="1006" y="73700"/>
                  </a:moveTo>
                  <a:lnTo>
                    <a:pt x="3940" y="82501"/>
                  </a:lnTo>
                  <a:lnTo>
                    <a:pt x="6722" y="90848"/>
                  </a:lnTo>
                  <a:lnTo>
                    <a:pt x="9622" y="99547"/>
                  </a:lnTo>
                  <a:lnTo>
                    <a:pt x="12662" y="108667"/>
                  </a:lnTo>
                  <a:lnTo>
                    <a:pt x="15827" y="118162"/>
                  </a:lnTo>
                  <a:lnTo>
                    <a:pt x="19091" y="127955"/>
                  </a:lnTo>
                  <a:lnTo>
                    <a:pt x="22429" y="137968"/>
                  </a:lnTo>
                  <a:lnTo>
                    <a:pt x="25821" y="148142"/>
                  </a:lnTo>
                  <a:lnTo>
                    <a:pt x="29211" y="158380"/>
                  </a:lnTo>
                  <a:lnTo>
                    <a:pt x="31258" y="166907"/>
                  </a:lnTo>
                  <a:lnTo>
                    <a:pt x="30641" y="170976"/>
                  </a:lnTo>
                  <a:lnTo>
                    <a:pt x="28420" y="170447"/>
                  </a:lnTo>
                  <a:lnTo>
                    <a:pt x="25445" y="166497"/>
                  </a:lnTo>
                  <a:lnTo>
                    <a:pt x="22131" y="160257"/>
                  </a:lnTo>
                  <a:lnTo>
                    <a:pt x="18675" y="152527"/>
                  </a:lnTo>
                  <a:lnTo>
                    <a:pt x="15162" y="143832"/>
                  </a:lnTo>
                  <a:lnTo>
                    <a:pt x="11632" y="134509"/>
                  </a:lnTo>
                  <a:lnTo>
                    <a:pt x="8099" y="124776"/>
                  </a:lnTo>
                  <a:lnTo>
                    <a:pt x="4583" y="114773"/>
                  </a:lnTo>
                  <a:lnTo>
                    <a:pt x="1576" y="104594"/>
                  </a:lnTo>
                  <a:lnTo>
                    <a:pt x="0" y="94297"/>
                  </a:lnTo>
                  <a:lnTo>
                    <a:pt x="242" y="83927"/>
                  </a:lnTo>
                  <a:lnTo>
                    <a:pt x="2203" y="73673"/>
                  </a:lnTo>
                  <a:lnTo>
                    <a:pt x="5580" y="63861"/>
                  </a:lnTo>
                  <a:lnTo>
                    <a:pt x="10040" y="54636"/>
                  </a:lnTo>
                  <a:lnTo>
                    <a:pt x="15457" y="46136"/>
                  </a:lnTo>
                  <a:lnTo>
                    <a:pt x="21907" y="38572"/>
                  </a:lnTo>
                  <a:lnTo>
                    <a:pt x="29353" y="31967"/>
                  </a:lnTo>
                  <a:lnTo>
                    <a:pt x="37638" y="26191"/>
                  </a:lnTo>
                  <a:lnTo>
                    <a:pt x="46577" y="21069"/>
                  </a:lnTo>
                  <a:lnTo>
                    <a:pt x="55989" y="16439"/>
                  </a:lnTo>
                  <a:lnTo>
                    <a:pt x="65476" y="12314"/>
                  </a:lnTo>
                  <a:lnTo>
                    <a:pt x="75449" y="8476"/>
                  </a:lnTo>
                  <a:lnTo>
                    <a:pt x="87902" y="4582"/>
                  </a:lnTo>
                  <a:lnTo>
                    <a:pt x="1062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8811" y="621181"/>
              <a:ext cx="25666" cy="147400"/>
            </a:xfrm>
            <a:custGeom>
              <a:avLst/>
              <a:gdLst/>
              <a:ahLst/>
              <a:cxnLst/>
              <a:rect l="0" t="0" r="0" b="0"/>
              <a:pathLst>
                <a:path w="25666" h="147400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16" y="54255"/>
                  </a:lnTo>
                  <a:lnTo>
                    <a:pt x="6725" y="64269"/>
                  </a:lnTo>
                  <a:lnTo>
                    <a:pt x="9548" y="74442"/>
                  </a:lnTo>
                  <a:lnTo>
                    <a:pt x="12586" y="84724"/>
                  </a:lnTo>
                  <a:lnTo>
                    <a:pt x="15618" y="95010"/>
                  </a:lnTo>
                  <a:lnTo>
                    <a:pt x="18595" y="106358"/>
                  </a:lnTo>
                  <a:lnTo>
                    <a:pt x="21776" y="122003"/>
                  </a:lnTo>
                  <a:lnTo>
                    <a:pt x="2566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4476" y="50536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62281" y="558010"/>
              <a:ext cx="161208" cy="204424"/>
            </a:xfrm>
            <a:custGeom>
              <a:avLst/>
              <a:gdLst/>
              <a:ahLst/>
              <a:cxnLst/>
              <a:rect l="0" t="0" r="0" b="0"/>
              <a:pathLst>
                <a:path w="161208" h="204424">
                  <a:moveTo>
                    <a:pt x="90651" y="0"/>
                  </a:moveTo>
                  <a:lnTo>
                    <a:pt x="78983" y="67"/>
                  </a:lnTo>
                  <a:lnTo>
                    <a:pt x="68494" y="707"/>
                  </a:lnTo>
                  <a:lnTo>
                    <a:pt x="58197" y="2008"/>
                  </a:lnTo>
                  <a:lnTo>
                    <a:pt x="48069" y="4041"/>
                  </a:lnTo>
                  <a:lnTo>
                    <a:pt x="38373" y="7005"/>
                  </a:lnTo>
                  <a:lnTo>
                    <a:pt x="29242" y="10930"/>
                  </a:lnTo>
                  <a:lnTo>
                    <a:pt x="20812" y="15852"/>
                  </a:lnTo>
                  <a:lnTo>
                    <a:pt x="13298" y="21904"/>
                  </a:lnTo>
                  <a:lnTo>
                    <a:pt x="6751" y="29039"/>
                  </a:lnTo>
                  <a:lnTo>
                    <a:pt x="1864" y="36761"/>
                  </a:lnTo>
                  <a:lnTo>
                    <a:pt x="0" y="44250"/>
                  </a:lnTo>
                  <a:lnTo>
                    <a:pt x="1639" y="51059"/>
                  </a:lnTo>
                  <a:lnTo>
                    <a:pt x="6317" y="57103"/>
                  </a:lnTo>
                  <a:lnTo>
                    <a:pt x="13118" y="62470"/>
                  </a:lnTo>
                  <a:lnTo>
                    <a:pt x="21281" y="67301"/>
                  </a:lnTo>
                  <a:lnTo>
                    <a:pt x="30298" y="71734"/>
                  </a:lnTo>
                  <a:lnTo>
                    <a:pt x="39853" y="75879"/>
                  </a:lnTo>
                  <a:lnTo>
                    <a:pt x="49745" y="79826"/>
                  </a:lnTo>
                  <a:lnTo>
                    <a:pt x="59688" y="83803"/>
                  </a:lnTo>
                  <a:lnTo>
                    <a:pt x="69297" y="88159"/>
                  </a:lnTo>
                  <a:lnTo>
                    <a:pt x="78399" y="93055"/>
                  </a:lnTo>
                  <a:lnTo>
                    <a:pt x="87157" y="98480"/>
                  </a:lnTo>
                  <a:lnTo>
                    <a:pt x="95959" y="104346"/>
                  </a:lnTo>
                  <a:lnTo>
                    <a:pt x="105028" y="110552"/>
                  </a:lnTo>
                  <a:lnTo>
                    <a:pt x="114257" y="117006"/>
                  </a:lnTo>
                  <a:lnTo>
                    <a:pt x="123306" y="123638"/>
                  </a:lnTo>
                  <a:lnTo>
                    <a:pt x="131983" y="130398"/>
                  </a:lnTo>
                  <a:lnTo>
                    <a:pt x="140099" y="137412"/>
                  </a:lnTo>
                  <a:lnTo>
                    <a:pt x="147396" y="144959"/>
                  </a:lnTo>
                  <a:lnTo>
                    <a:pt x="153801" y="153146"/>
                  </a:lnTo>
                  <a:lnTo>
                    <a:pt x="158762" y="161764"/>
                  </a:lnTo>
                  <a:lnTo>
                    <a:pt x="161207" y="170395"/>
                  </a:lnTo>
                  <a:lnTo>
                    <a:pt x="160767" y="178783"/>
                  </a:lnTo>
                  <a:lnTo>
                    <a:pt x="157539" y="186533"/>
                  </a:lnTo>
                  <a:lnTo>
                    <a:pt x="151717" y="193052"/>
                  </a:lnTo>
                  <a:lnTo>
                    <a:pt x="143695" y="198131"/>
                  </a:lnTo>
                  <a:lnTo>
                    <a:pt x="134109" y="201727"/>
                  </a:lnTo>
                  <a:lnTo>
                    <a:pt x="123708" y="203780"/>
                  </a:lnTo>
                  <a:lnTo>
                    <a:pt x="112978" y="204423"/>
                  </a:lnTo>
                  <a:lnTo>
                    <a:pt x="101999" y="203908"/>
                  </a:lnTo>
                  <a:lnTo>
                    <a:pt x="90562" y="202509"/>
                  </a:lnTo>
                  <a:lnTo>
                    <a:pt x="78580" y="200466"/>
                  </a:lnTo>
                  <a:lnTo>
                    <a:pt x="66310" y="198122"/>
                  </a:lnTo>
                  <a:lnTo>
                    <a:pt x="52874" y="195690"/>
                  </a:lnTo>
                  <a:lnTo>
                    <a:pt x="34854" y="192960"/>
                  </a:lnTo>
                  <a:lnTo>
                    <a:pt x="642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3841" y="350271"/>
              <a:ext cx="163890" cy="439367"/>
            </a:xfrm>
            <a:custGeom>
              <a:avLst/>
              <a:gdLst/>
              <a:ahLst/>
              <a:cxnLst/>
              <a:rect l="0" t="0" r="0" b="0"/>
              <a:pathLst>
                <a:path w="163890" h="439367">
                  <a:moveTo>
                    <a:pt x="111247" y="365666"/>
                  </a:moveTo>
                  <a:lnTo>
                    <a:pt x="111180" y="353998"/>
                  </a:lnTo>
                  <a:lnTo>
                    <a:pt x="110539" y="343510"/>
                  </a:lnTo>
                  <a:lnTo>
                    <a:pt x="109243" y="333208"/>
                  </a:lnTo>
                  <a:lnTo>
                    <a:pt x="107383" y="322906"/>
                  </a:lnTo>
                  <a:lnTo>
                    <a:pt x="105067" y="312563"/>
                  </a:lnTo>
                  <a:lnTo>
                    <a:pt x="102391" y="302182"/>
                  </a:lnTo>
                  <a:lnTo>
                    <a:pt x="99122" y="292100"/>
                  </a:lnTo>
                  <a:lnTo>
                    <a:pt x="94718" y="282938"/>
                  </a:lnTo>
                  <a:lnTo>
                    <a:pt x="88976" y="274979"/>
                  </a:lnTo>
                  <a:lnTo>
                    <a:pt x="82001" y="268653"/>
                  </a:lnTo>
                  <a:lnTo>
                    <a:pt x="74024" y="264685"/>
                  </a:lnTo>
                  <a:lnTo>
                    <a:pt x="65291" y="263244"/>
                  </a:lnTo>
                  <a:lnTo>
                    <a:pt x="56174" y="264039"/>
                  </a:lnTo>
                  <a:lnTo>
                    <a:pt x="47142" y="266616"/>
                  </a:lnTo>
                  <a:lnTo>
                    <a:pt x="38447" y="270533"/>
                  </a:lnTo>
                  <a:lnTo>
                    <a:pt x="30306" y="275582"/>
                  </a:lnTo>
                  <a:lnTo>
                    <a:pt x="22985" y="281785"/>
                  </a:lnTo>
                  <a:lnTo>
                    <a:pt x="16546" y="289073"/>
                  </a:lnTo>
                  <a:lnTo>
                    <a:pt x="11052" y="297593"/>
                  </a:lnTo>
                  <a:lnTo>
                    <a:pt x="6652" y="307753"/>
                  </a:lnTo>
                  <a:lnTo>
                    <a:pt x="3325" y="319623"/>
                  </a:lnTo>
                  <a:lnTo>
                    <a:pt x="1071" y="332662"/>
                  </a:lnTo>
                  <a:lnTo>
                    <a:pt x="0" y="345946"/>
                  </a:lnTo>
                  <a:lnTo>
                    <a:pt x="60" y="358914"/>
                  </a:lnTo>
                  <a:lnTo>
                    <a:pt x="1235" y="371381"/>
                  </a:lnTo>
                  <a:lnTo>
                    <a:pt x="3619" y="383360"/>
                  </a:lnTo>
                  <a:lnTo>
                    <a:pt x="7152" y="394924"/>
                  </a:lnTo>
                  <a:lnTo>
                    <a:pt x="11812" y="405842"/>
                  </a:lnTo>
                  <a:lnTo>
                    <a:pt x="17689" y="415583"/>
                  </a:lnTo>
                  <a:lnTo>
                    <a:pt x="24712" y="423941"/>
                  </a:lnTo>
                  <a:lnTo>
                    <a:pt x="32529" y="430537"/>
                  </a:lnTo>
                  <a:lnTo>
                    <a:pt x="40614" y="434688"/>
                  </a:lnTo>
                  <a:lnTo>
                    <a:pt x="48641" y="436253"/>
                  </a:lnTo>
                  <a:lnTo>
                    <a:pt x="56487" y="435540"/>
                  </a:lnTo>
                  <a:lnTo>
                    <a:pt x="64135" y="433019"/>
                  </a:lnTo>
                  <a:lnTo>
                    <a:pt x="71613" y="429135"/>
                  </a:lnTo>
                  <a:lnTo>
                    <a:pt x="78956" y="423938"/>
                  </a:lnTo>
                  <a:lnTo>
                    <a:pt x="86201" y="417103"/>
                  </a:lnTo>
                  <a:lnTo>
                    <a:pt x="93370" y="408577"/>
                  </a:lnTo>
                  <a:lnTo>
                    <a:pt x="100323" y="398413"/>
                  </a:lnTo>
                  <a:lnTo>
                    <a:pt x="106765" y="386609"/>
                  </a:lnTo>
                  <a:lnTo>
                    <a:pt x="112579" y="373340"/>
                  </a:lnTo>
                  <a:lnTo>
                    <a:pt x="117805" y="359209"/>
                  </a:lnTo>
                  <a:lnTo>
                    <a:pt x="122549" y="345119"/>
                  </a:lnTo>
                  <a:lnTo>
                    <a:pt x="126922" y="331560"/>
                  </a:lnTo>
                  <a:lnTo>
                    <a:pt x="130860" y="318170"/>
                  </a:lnTo>
                  <a:lnTo>
                    <a:pt x="134133" y="303968"/>
                  </a:lnTo>
                  <a:lnTo>
                    <a:pt x="136669" y="288444"/>
                  </a:lnTo>
                  <a:lnTo>
                    <a:pt x="138542" y="271574"/>
                  </a:lnTo>
                  <a:lnTo>
                    <a:pt x="139882" y="253559"/>
                  </a:lnTo>
                  <a:lnTo>
                    <a:pt x="140816" y="234669"/>
                  </a:lnTo>
                  <a:lnTo>
                    <a:pt x="141292" y="215627"/>
                  </a:lnTo>
                  <a:lnTo>
                    <a:pt x="141087" y="197543"/>
                  </a:lnTo>
                  <a:lnTo>
                    <a:pt x="140140" y="180937"/>
                  </a:lnTo>
                  <a:lnTo>
                    <a:pt x="138690" y="165485"/>
                  </a:lnTo>
                  <a:lnTo>
                    <a:pt x="137179" y="150341"/>
                  </a:lnTo>
                  <a:lnTo>
                    <a:pt x="135864" y="134969"/>
                  </a:lnTo>
                  <a:lnTo>
                    <a:pt x="134660" y="119506"/>
                  </a:lnTo>
                  <a:lnTo>
                    <a:pt x="133245" y="104563"/>
                  </a:lnTo>
                  <a:lnTo>
                    <a:pt x="131441" y="90463"/>
                  </a:lnTo>
                  <a:lnTo>
                    <a:pt x="129229" y="77060"/>
                  </a:lnTo>
                  <a:lnTo>
                    <a:pt x="126665" y="63920"/>
                  </a:lnTo>
                  <a:lnTo>
                    <a:pt x="123826" y="50753"/>
                  </a:lnTo>
                  <a:lnTo>
                    <a:pt x="120784" y="37605"/>
                  </a:lnTo>
                  <a:lnTo>
                    <a:pt x="117595" y="24764"/>
                  </a:lnTo>
                  <a:lnTo>
                    <a:pt x="114299" y="12449"/>
                  </a:lnTo>
                  <a:lnTo>
                    <a:pt x="110755" y="3063"/>
                  </a:lnTo>
                  <a:lnTo>
                    <a:pt x="107325" y="0"/>
                  </a:lnTo>
                  <a:lnTo>
                    <a:pt x="104854" y="3000"/>
                  </a:lnTo>
                  <a:lnTo>
                    <a:pt x="103286" y="10587"/>
                  </a:lnTo>
                  <a:lnTo>
                    <a:pt x="102324" y="21397"/>
                  </a:lnTo>
                  <a:lnTo>
                    <a:pt x="101734" y="34413"/>
                  </a:lnTo>
                  <a:lnTo>
                    <a:pt x="101372" y="48926"/>
                  </a:lnTo>
                  <a:lnTo>
                    <a:pt x="101314" y="64611"/>
                  </a:lnTo>
                  <a:lnTo>
                    <a:pt x="101816" y="81446"/>
                  </a:lnTo>
                  <a:lnTo>
                    <a:pt x="102971" y="99329"/>
                  </a:lnTo>
                  <a:lnTo>
                    <a:pt x="104562" y="117749"/>
                  </a:lnTo>
                  <a:lnTo>
                    <a:pt x="106171" y="135891"/>
                  </a:lnTo>
                  <a:lnTo>
                    <a:pt x="107552" y="153327"/>
                  </a:lnTo>
                  <a:lnTo>
                    <a:pt x="108800" y="170307"/>
                  </a:lnTo>
                  <a:lnTo>
                    <a:pt x="110245" y="187542"/>
                  </a:lnTo>
                  <a:lnTo>
                    <a:pt x="112069" y="205429"/>
                  </a:lnTo>
                  <a:lnTo>
                    <a:pt x="114294" y="223715"/>
                  </a:lnTo>
                  <a:lnTo>
                    <a:pt x="116867" y="241698"/>
                  </a:lnTo>
                  <a:lnTo>
                    <a:pt x="119712" y="258989"/>
                  </a:lnTo>
                  <a:lnTo>
                    <a:pt x="122759" y="275686"/>
                  </a:lnTo>
                  <a:lnTo>
                    <a:pt x="125950" y="292191"/>
                  </a:lnTo>
                  <a:lnTo>
                    <a:pt x="129242" y="308770"/>
                  </a:lnTo>
                  <a:lnTo>
                    <a:pt x="132605" y="325362"/>
                  </a:lnTo>
                  <a:lnTo>
                    <a:pt x="136015" y="341668"/>
                  </a:lnTo>
                  <a:lnTo>
                    <a:pt x="139458" y="357523"/>
                  </a:lnTo>
                  <a:lnTo>
                    <a:pt x="142963" y="372705"/>
                  </a:lnTo>
                  <a:lnTo>
                    <a:pt x="147055" y="388560"/>
                  </a:lnTo>
                  <a:lnTo>
                    <a:pt x="153209" y="408717"/>
                  </a:lnTo>
                  <a:lnTo>
                    <a:pt x="163889" y="439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53015" y="66329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60"/>
                  </a:lnTo>
                  <a:lnTo>
                    <a:pt x="0" y="57654"/>
                  </a:lnTo>
                  <a:lnTo>
                    <a:pt x="0" y="72700"/>
                  </a:lnTo>
                  <a:lnTo>
                    <a:pt x="0" y="9064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42487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64535" y="613233"/>
              <a:ext cx="120108" cy="171187"/>
            </a:xfrm>
            <a:custGeom>
              <a:avLst/>
              <a:gdLst/>
              <a:ahLst/>
              <a:cxnLst/>
              <a:rect l="0" t="0" r="0" b="0"/>
              <a:pathLst>
                <a:path w="120108" h="171187">
                  <a:moveTo>
                    <a:pt x="88522" y="50062"/>
                  </a:moveTo>
                  <a:lnTo>
                    <a:pt x="91255" y="41328"/>
                  </a:lnTo>
                  <a:lnTo>
                    <a:pt x="92116" y="33621"/>
                  </a:lnTo>
                  <a:lnTo>
                    <a:pt x="91122" y="26223"/>
                  </a:lnTo>
                  <a:lnTo>
                    <a:pt x="88410" y="19135"/>
                  </a:lnTo>
                  <a:lnTo>
                    <a:pt x="83977" y="12605"/>
                  </a:lnTo>
                  <a:lnTo>
                    <a:pt x="77988" y="6751"/>
                  </a:lnTo>
                  <a:lnTo>
                    <a:pt x="70730" y="2177"/>
                  </a:lnTo>
                  <a:lnTo>
                    <a:pt x="62503" y="0"/>
                  </a:lnTo>
                  <a:lnTo>
                    <a:pt x="53574" y="623"/>
                  </a:lnTo>
                  <a:lnTo>
                    <a:pt x="44312" y="3976"/>
                  </a:lnTo>
                  <a:lnTo>
                    <a:pt x="35175" y="9882"/>
                  </a:lnTo>
                  <a:lnTo>
                    <a:pt x="26412" y="17964"/>
                  </a:lnTo>
                  <a:lnTo>
                    <a:pt x="18394" y="27761"/>
                  </a:lnTo>
                  <a:lnTo>
                    <a:pt x="11686" y="38836"/>
                  </a:lnTo>
                  <a:lnTo>
                    <a:pt x="6477" y="50828"/>
                  </a:lnTo>
                  <a:lnTo>
                    <a:pt x="2793" y="63298"/>
                  </a:lnTo>
                  <a:lnTo>
                    <a:pt x="679" y="75742"/>
                  </a:lnTo>
                  <a:lnTo>
                    <a:pt x="0" y="87888"/>
                  </a:lnTo>
                  <a:lnTo>
                    <a:pt x="660" y="99671"/>
                  </a:lnTo>
                  <a:lnTo>
                    <a:pt x="2690" y="111124"/>
                  </a:lnTo>
                  <a:lnTo>
                    <a:pt x="5982" y="122303"/>
                  </a:lnTo>
                  <a:lnTo>
                    <a:pt x="10479" y="132948"/>
                  </a:lnTo>
                  <a:lnTo>
                    <a:pt x="16245" y="142499"/>
                  </a:lnTo>
                  <a:lnTo>
                    <a:pt x="23203" y="150734"/>
                  </a:lnTo>
                  <a:lnTo>
                    <a:pt x="31316" y="157586"/>
                  </a:lnTo>
                  <a:lnTo>
                    <a:pt x="40664" y="162973"/>
                  </a:lnTo>
                  <a:lnTo>
                    <a:pt x="51167" y="166999"/>
                  </a:lnTo>
                  <a:lnTo>
                    <a:pt x="62405" y="169714"/>
                  </a:lnTo>
                  <a:lnTo>
                    <a:pt x="75019" y="171186"/>
                  </a:lnTo>
                  <a:lnTo>
                    <a:pt x="92353" y="170429"/>
                  </a:lnTo>
                  <a:lnTo>
                    <a:pt x="120107" y="165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03156" y="368497"/>
              <a:ext cx="28886" cy="452726"/>
            </a:xfrm>
            <a:custGeom>
              <a:avLst/>
              <a:gdLst/>
              <a:ahLst/>
              <a:cxnLst/>
              <a:rect l="0" t="0" r="0" b="0"/>
              <a:pathLst>
                <a:path w="28886" h="452726">
                  <a:moveTo>
                    <a:pt x="7828" y="0"/>
                  </a:moveTo>
                  <a:lnTo>
                    <a:pt x="6386" y="8678"/>
                  </a:lnTo>
                  <a:lnTo>
                    <a:pt x="4472" y="21199"/>
                  </a:lnTo>
                  <a:lnTo>
                    <a:pt x="2650" y="36025"/>
                  </a:lnTo>
                  <a:lnTo>
                    <a:pt x="1154" y="52542"/>
                  </a:lnTo>
                  <a:lnTo>
                    <a:pt x="184" y="70352"/>
                  </a:lnTo>
                  <a:lnTo>
                    <a:pt x="0" y="89130"/>
                  </a:lnTo>
                  <a:lnTo>
                    <a:pt x="658" y="108601"/>
                  </a:lnTo>
                  <a:lnTo>
                    <a:pt x="1899" y="128232"/>
                  </a:lnTo>
                  <a:lnTo>
                    <a:pt x="3265" y="147258"/>
                  </a:lnTo>
                  <a:lnTo>
                    <a:pt x="4480" y="165326"/>
                  </a:lnTo>
                  <a:lnTo>
                    <a:pt x="5615" y="182915"/>
                  </a:lnTo>
                  <a:lnTo>
                    <a:pt x="6983" y="201100"/>
                  </a:lnTo>
                  <a:lnTo>
                    <a:pt x="8751" y="220449"/>
                  </a:lnTo>
                  <a:lnTo>
                    <a:pt x="10769" y="240872"/>
                  </a:lnTo>
                  <a:lnTo>
                    <a:pt x="12670" y="261894"/>
                  </a:lnTo>
                  <a:lnTo>
                    <a:pt x="14246" y="283148"/>
                  </a:lnTo>
                  <a:lnTo>
                    <a:pt x="15457" y="304285"/>
                  </a:lnTo>
                  <a:lnTo>
                    <a:pt x="16344" y="324922"/>
                  </a:lnTo>
                  <a:lnTo>
                    <a:pt x="16980" y="344899"/>
                  </a:lnTo>
                  <a:lnTo>
                    <a:pt x="17594" y="363922"/>
                  </a:lnTo>
                  <a:lnTo>
                    <a:pt x="18546" y="381484"/>
                  </a:lnTo>
                  <a:lnTo>
                    <a:pt x="20002" y="397434"/>
                  </a:lnTo>
                  <a:lnTo>
                    <a:pt x="21804" y="411496"/>
                  </a:lnTo>
                  <a:lnTo>
                    <a:pt x="23741" y="424475"/>
                  </a:lnTo>
                  <a:lnTo>
                    <a:pt x="25986" y="437511"/>
                  </a:lnTo>
                  <a:lnTo>
                    <a:pt x="2888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95171" y="536953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1016" y="2934"/>
                  </a:lnTo>
                  <a:lnTo>
                    <a:pt x="230527" y="5716"/>
                  </a:lnTo>
                  <a:lnTo>
                    <a:pt x="220221" y="8611"/>
                  </a:lnTo>
                  <a:lnTo>
                    <a:pt x="209746" y="11478"/>
                  </a:lnTo>
                  <a:lnTo>
                    <a:pt x="198755" y="13995"/>
                  </a:lnTo>
                  <a:lnTo>
                    <a:pt x="187112" y="16006"/>
                  </a:lnTo>
                  <a:lnTo>
                    <a:pt x="174858" y="17518"/>
                  </a:lnTo>
                  <a:lnTo>
                    <a:pt x="162103" y="18613"/>
                  </a:lnTo>
                  <a:lnTo>
                    <a:pt x="148968" y="19390"/>
                  </a:lnTo>
                  <a:lnTo>
                    <a:pt x="135554" y="20100"/>
                  </a:lnTo>
                  <a:lnTo>
                    <a:pt x="121944" y="21116"/>
                  </a:lnTo>
                  <a:lnTo>
                    <a:pt x="108197" y="22615"/>
                  </a:lnTo>
                  <a:lnTo>
                    <a:pt x="94355" y="24437"/>
                  </a:lnTo>
                  <a:lnTo>
                    <a:pt x="80449" y="26200"/>
                  </a:lnTo>
                  <a:lnTo>
                    <a:pt x="66514" y="27684"/>
                  </a:lnTo>
                  <a:lnTo>
                    <a:pt x="52977" y="29033"/>
                  </a:lnTo>
                  <a:lnTo>
                    <a:pt x="39222" y="30903"/>
                  </a:lnTo>
                  <a:lnTo>
                    <a:pt x="22924" y="34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58383" y="663295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5734" y="8935"/>
                  </a:lnTo>
                  <a:lnTo>
                    <a:pt x="10018" y="18562"/>
                  </a:lnTo>
                  <a:lnTo>
                    <a:pt x="13228" y="29850"/>
                  </a:lnTo>
                  <a:lnTo>
                    <a:pt x="15762" y="42517"/>
                  </a:lnTo>
                  <a:lnTo>
                    <a:pt x="18107" y="55997"/>
                  </a:lnTo>
                  <a:lnTo>
                    <a:pt x="20551" y="69864"/>
                  </a:lnTo>
                  <a:lnTo>
                    <a:pt x="23043" y="83863"/>
                  </a:lnTo>
                  <a:lnTo>
                    <a:pt x="25529" y="99520"/>
                  </a:lnTo>
                  <a:lnTo>
                    <a:pt x="28233" y="121558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89969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91788" y="610652"/>
              <a:ext cx="113016" cy="175953"/>
            </a:xfrm>
            <a:custGeom>
              <a:avLst/>
              <a:gdLst/>
              <a:ahLst/>
              <a:cxnLst/>
              <a:rect l="0" t="0" r="0" b="0"/>
              <a:pathLst>
                <a:path w="113016" h="175953">
                  <a:moveTo>
                    <a:pt x="66637" y="0"/>
                  </a:moveTo>
                  <a:lnTo>
                    <a:pt x="57902" y="3001"/>
                  </a:lnTo>
                  <a:lnTo>
                    <a:pt x="50196" y="6424"/>
                  </a:lnTo>
                  <a:lnTo>
                    <a:pt x="42794" y="10629"/>
                  </a:lnTo>
                  <a:lnTo>
                    <a:pt x="35532" y="15875"/>
                  </a:lnTo>
                  <a:lnTo>
                    <a:pt x="28354" y="22653"/>
                  </a:lnTo>
                  <a:lnTo>
                    <a:pt x="21237" y="31090"/>
                  </a:lnTo>
                  <a:lnTo>
                    <a:pt x="14493" y="41002"/>
                  </a:lnTo>
                  <a:lnTo>
                    <a:pt x="8723" y="52094"/>
                  </a:lnTo>
                  <a:lnTo>
                    <a:pt x="4187" y="64065"/>
                  </a:lnTo>
                  <a:lnTo>
                    <a:pt x="1144" y="76508"/>
                  </a:lnTo>
                  <a:lnTo>
                    <a:pt x="0" y="88925"/>
                  </a:lnTo>
                  <a:lnTo>
                    <a:pt x="790" y="101050"/>
                  </a:lnTo>
                  <a:lnTo>
                    <a:pt x="3252" y="112817"/>
                  </a:lnTo>
                  <a:lnTo>
                    <a:pt x="7031" y="124259"/>
                  </a:lnTo>
                  <a:lnTo>
                    <a:pt x="11794" y="135430"/>
                  </a:lnTo>
                  <a:lnTo>
                    <a:pt x="17429" y="146070"/>
                  </a:lnTo>
                  <a:lnTo>
                    <a:pt x="24034" y="155616"/>
                  </a:lnTo>
                  <a:lnTo>
                    <a:pt x="31586" y="163839"/>
                  </a:lnTo>
                  <a:lnTo>
                    <a:pt x="39945" y="170344"/>
                  </a:lnTo>
                  <a:lnTo>
                    <a:pt x="48933" y="174433"/>
                  </a:lnTo>
                  <a:lnTo>
                    <a:pt x="58384" y="175952"/>
                  </a:lnTo>
                  <a:lnTo>
                    <a:pt x="68002" y="175039"/>
                  </a:lnTo>
                  <a:lnTo>
                    <a:pt x="77379" y="171850"/>
                  </a:lnTo>
                  <a:lnTo>
                    <a:pt x="86304" y="166705"/>
                  </a:lnTo>
                  <a:lnTo>
                    <a:pt x="94431" y="159847"/>
                  </a:lnTo>
                  <a:lnTo>
                    <a:pt x="101211" y="151358"/>
                  </a:lnTo>
                  <a:lnTo>
                    <a:pt x="106469" y="141435"/>
                  </a:lnTo>
                  <a:lnTo>
                    <a:pt x="110185" y="130521"/>
                  </a:lnTo>
                  <a:lnTo>
                    <a:pt x="112322" y="119204"/>
                  </a:lnTo>
                  <a:lnTo>
                    <a:pt x="113015" y="107853"/>
                  </a:lnTo>
                  <a:lnTo>
                    <a:pt x="112365" y="96622"/>
                  </a:lnTo>
                  <a:lnTo>
                    <a:pt x="110342" y="85548"/>
                  </a:lnTo>
                  <a:lnTo>
                    <a:pt x="107067" y="74631"/>
                  </a:lnTo>
                  <a:lnTo>
                    <a:pt x="103073" y="64297"/>
                  </a:lnTo>
                  <a:lnTo>
                    <a:pt x="98823" y="54389"/>
                  </a:lnTo>
                  <a:lnTo>
                    <a:pt x="93946" y="44038"/>
                  </a:lnTo>
                  <a:lnTo>
                    <a:pt x="87693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21595" y="558300"/>
              <a:ext cx="228963" cy="262923"/>
            </a:xfrm>
            <a:custGeom>
              <a:avLst/>
              <a:gdLst/>
              <a:ahLst/>
              <a:cxnLst/>
              <a:rect l="0" t="0" r="0" b="0"/>
              <a:pathLst>
                <a:path w="228963" h="262923">
                  <a:moveTo>
                    <a:pt x="0" y="52352"/>
                  </a:moveTo>
                  <a:lnTo>
                    <a:pt x="5868" y="61154"/>
                  </a:lnTo>
                  <a:lnTo>
                    <a:pt x="11433" y="69500"/>
                  </a:lnTo>
                  <a:lnTo>
                    <a:pt x="17227" y="78199"/>
                  </a:lnTo>
                  <a:lnTo>
                    <a:pt x="23135" y="87320"/>
                  </a:lnTo>
                  <a:lnTo>
                    <a:pt x="28817" y="96815"/>
                  </a:lnTo>
                  <a:lnTo>
                    <a:pt x="34091" y="106612"/>
                  </a:lnTo>
                  <a:lnTo>
                    <a:pt x="38942" y="116798"/>
                  </a:lnTo>
                  <a:lnTo>
                    <a:pt x="43428" y="127621"/>
                  </a:lnTo>
                  <a:lnTo>
                    <a:pt x="47629" y="139156"/>
                  </a:lnTo>
                  <a:lnTo>
                    <a:pt x="51621" y="151173"/>
                  </a:lnTo>
                  <a:lnTo>
                    <a:pt x="55461" y="163239"/>
                  </a:lnTo>
                  <a:lnTo>
                    <a:pt x="59172" y="175020"/>
                  </a:lnTo>
                  <a:lnTo>
                    <a:pt x="61933" y="183778"/>
                  </a:lnTo>
                  <a:lnTo>
                    <a:pt x="62727" y="186096"/>
                  </a:lnTo>
                  <a:lnTo>
                    <a:pt x="61945" y="182897"/>
                  </a:lnTo>
                  <a:lnTo>
                    <a:pt x="60143" y="176077"/>
                  </a:lnTo>
                  <a:lnTo>
                    <a:pt x="57709" y="167264"/>
                  </a:lnTo>
                  <a:lnTo>
                    <a:pt x="54884" y="157454"/>
                  </a:lnTo>
                  <a:lnTo>
                    <a:pt x="51814" y="146851"/>
                  </a:lnTo>
                  <a:lnTo>
                    <a:pt x="48589" y="135099"/>
                  </a:lnTo>
                  <a:lnTo>
                    <a:pt x="45274" y="122069"/>
                  </a:lnTo>
                  <a:lnTo>
                    <a:pt x="42232" y="108205"/>
                  </a:lnTo>
                  <a:lnTo>
                    <a:pt x="40099" y="94348"/>
                  </a:lnTo>
                  <a:lnTo>
                    <a:pt x="39149" y="80985"/>
                  </a:lnTo>
                  <a:lnTo>
                    <a:pt x="39325" y="68249"/>
                  </a:lnTo>
                  <a:lnTo>
                    <a:pt x="40432" y="56089"/>
                  </a:lnTo>
                  <a:lnTo>
                    <a:pt x="42259" y="44401"/>
                  </a:lnTo>
                  <a:lnTo>
                    <a:pt x="44942" y="33401"/>
                  </a:lnTo>
                  <a:lnTo>
                    <a:pt x="48946" y="23604"/>
                  </a:lnTo>
                  <a:lnTo>
                    <a:pt x="54415" y="15205"/>
                  </a:lnTo>
                  <a:lnTo>
                    <a:pt x="61206" y="8411"/>
                  </a:lnTo>
                  <a:lnTo>
                    <a:pt x="69060" y="3596"/>
                  </a:lnTo>
                  <a:lnTo>
                    <a:pt x="77714" y="776"/>
                  </a:lnTo>
                  <a:lnTo>
                    <a:pt x="86948" y="0"/>
                  </a:lnTo>
                  <a:lnTo>
                    <a:pt x="96592" y="1517"/>
                  </a:lnTo>
                  <a:lnTo>
                    <a:pt x="106515" y="5235"/>
                  </a:lnTo>
                  <a:lnTo>
                    <a:pt x="116465" y="10644"/>
                  </a:lnTo>
                  <a:lnTo>
                    <a:pt x="126071" y="17021"/>
                  </a:lnTo>
                  <a:lnTo>
                    <a:pt x="135163" y="23864"/>
                  </a:lnTo>
                  <a:lnTo>
                    <a:pt x="143743" y="31064"/>
                  </a:lnTo>
                  <a:lnTo>
                    <a:pt x="151892" y="38803"/>
                  </a:lnTo>
                  <a:lnTo>
                    <a:pt x="159710" y="47156"/>
                  </a:lnTo>
                  <a:lnTo>
                    <a:pt x="167283" y="56070"/>
                  </a:lnTo>
                  <a:lnTo>
                    <a:pt x="174683" y="65440"/>
                  </a:lnTo>
                  <a:lnTo>
                    <a:pt x="181961" y="75160"/>
                  </a:lnTo>
                  <a:lnTo>
                    <a:pt x="189155" y="85299"/>
                  </a:lnTo>
                  <a:lnTo>
                    <a:pt x="196292" y="96091"/>
                  </a:lnTo>
                  <a:lnTo>
                    <a:pt x="203381" y="107611"/>
                  </a:lnTo>
                  <a:lnTo>
                    <a:pt x="210108" y="119788"/>
                  </a:lnTo>
                  <a:lnTo>
                    <a:pt x="215866" y="132494"/>
                  </a:lnTo>
                  <a:lnTo>
                    <a:pt x="220403" y="145599"/>
                  </a:lnTo>
                  <a:lnTo>
                    <a:pt x="223786" y="158992"/>
                  </a:lnTo>
                  <a:lnTo>
                    <a:pt x="226223" y="172589"/>
                  </a:lnTo>
                  <a:lnTo>
                    <a:pt x="227933" y="186319"/>
                  </a:lnTo>
                  <a:lnTo>
                    <a:pt x="228920" y="199915"/>
                  </a:lnTo>
                  <a:lnTo>
                    <a:pt x="228962" y="214459"/>
                  </a:lnTo>
                  <a:lnTo>
                    <a:pt x="226950" y="233464"/>
                  </a:lnTo>
                  <a:lnTo>
                    <a:pt x="221099" y="262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6953" y="834433"/>
              <a:ext cx="2284685" cy="60490"/>
            </a:xfrm>
            <a:custGeom>
              <a:avLst/>
              <a:gdLst/>
              <a:ahLst/>
              <a:cxnLst/>
              <a:rect l="0" t="0" r="0" b="0"/>
              <a:pathLst>
                <a:path w="2284685" h="60490">
                  <a:moveTo>
                    <a:pt x="2284684" y="28903"/>
                  </a:moveTo>
                  <a:lnTo>
                    <a:pt x="2275748" y="31770"/>
                  </a:lnTo>
                  <a:lnTo>
                    <a:pt x="2266122" y="33912"/>
                  </a:lnTo>
                  <a:lnTo>
                    <a:pt x="2254834" y="35510"/>
                  </a:lnTo>
                  <a:lnTo>
                    <a:pt x="2242166" y="36518"/>
                  </a:lnTo>
                  <a:lnTo>
                    <a:pt x="2228687" y="36718"/>
                  </a:lnTo>
                  <a:lnTo>
                    <a:pt x="2214811" y="36067"/>
                  </a:lnTo>
                  <a:lnTo>
                    <a:pt x="2200602" y="34829"/>
                  </a:lnTo>
                  <a:lnTo>
                    <a:pt x="2185862" y="33465"/>
                  </a:lnTo>
                  <a:lnTo>
                    <a:pt x="2170517" y="32251"/>
                  </a:lnTo>
                  <a:lnTo>
                    <a:pt x="2154943" y="31116"/>
                  </a:lnTo>
                  <a:lnTo>
                    <a:pt x="2139861" y="29748"/>
                  </a:lnTo>
                  <a:lnTo>
                    <a:pt x="2125632" y="27976"/>
                  </a:lnTo>
                  <a:lnTo>
                    <a:pt x="2111958" y="25785"/>
                  </a:lnTo>
                  <a:lnTo>
                    <a:pt x="2098096" y="23236"/>
                  </a:lnTo>
                  <a:lnTo>
                    <a:pt x="2083613" y="20411"/>
                  </a:lnTo>
                  <a:lnTo>
                    <a:pt x="2068257" y="17548"/>
                  </a:lnTo>
                  <a:lnTo>
                    <a:pt x="2051797" y="15012"/>
                  </a:lnTo>
                  <a:lnTo>
                    <a:pt x="2034243" y="12977"/>
                  </a:lnTo>
                  <a:lnTo>
                    <a:pt x="2016079" y="11444"/>
                  </a:lnTo>
                  <a:lnTo>
                    <a:pt x="1998127" y="10332"/>
                  </a:lnTo>
                  <a:lnTo>
                    <a:pt x="1980827" y="9546"/>
                  </a:lnTo>
                  <a:lnTo>
                    <a:pt x="1963943" y="9001"/>
                  </a:lnTo>
                  <a:lnTo>
                    <a:pt x="1946773" y="8626"/>
                  </a:lnTo>
                  <a:lnTo>
                    <a:pt x="1928932" y="8372"/>
                  </a:lnTo>
                  <a:lnTo>
                    <a:pt x="1910676" y="8199"/>
                  </a:lnTo>
                  <a:lnTo>
                    <a:pt x="1892713" y="8083"/>
                  </a:lnTo>
                  <a:lnTo>
                    <a:pt x="1875427" y="8000"/>
                  </a:lnTo>
                  <a:lnTo>
                    <a:pt x="1858394" y="7775"/>
                  </a:lnTo>
                  <a:lnTo>
                    <a:pt x="1840599" y="7091"/>
                  </a:lnTo>
                  <a:lnTo>
                    <a:pt x="1821527" y="5819"/>
                  </a:lnTo>
                  <a:lnTo>
                    <a:pt x="1801632" y="4151"/>
                  </a:lnTo>
                  <a:lnTo>
                    <a:pt x="1782031" y="2492"/>
                  </a:lnTo>
                  <a:lnTo>
                    <a:pt x="1763368" y="1087"/>
                  </a:lnTo>
                  <a:lnTo>
                    <a:pt x="1745938" y="162"/>
                  </a:lnTo>
                  <a:lnTo>
                    <a:pt x="1729931" y="0"/>
                  </a:lnTo>
                  <a:lnTo>
                    <a:pt x="1715278" y="668"/>
                  </a:lnTo>
                  <a:lnTo>
                    <a:pt x="1701591" y="1914"/>
                  </a:lnTo>
                  <a:lnTo>
                    <a:pt x="1688304" y="3282"/>
                  </a:lnTo>
                  <a:lnTo>
                    <a:pt x="1675043" y="4493"/>
                  </a:lnTo>
                  <a:lnTo>
                    <a:pt x="1661164" y="5456"/>
                  </a:lnTo>
                  <a:lnTo>
                    <a:pt x="1645708" y="6176"/>
                  </a:lnTo>
                  <a:lnTo>
                    <a:pt x="1628314" y="6695"/>
                  </a:lnTo>
                  <a:lnTo>
                    <a:pt x="1609596" y="7060"/>
                  </a:lnTo>
                  <a:lnTo>
                    <a:pt x="1590808" y="7313"/>
                  </a:lnTo>
                  <a:lnTo>
                    <a:pt x="1572697" y="7486"/>
                  </a:lnTo>
                  <a:lnTo>
                    <a:pt x="1555472" y="7604"/>
                  </a:lnTo>
                  <a:lnTo>
                    <a:pt x="1539072" y="7684"/>
                  </a:lnTo>
                  <a:lnTo>
                    <a:pt x="1523342" y="7737"/>
                  </a:lnTo>
                  <a:lnTo>
                    <a:pt x="1508118" y="7773"/>
                  </a:lnTo>
                  <a:lnTo>
                    <a:pt x="1493260" y="7798"/>
                  </a:lnTo>
                  <a:lnTo>
                    <a:pt x="1478661" y="7814"/>
                  </a:lnTo>
                  <a:lnTo>
                    <a:pt x="1464243" y="7824"/>
                  </a:lnTo>
                  <a:lnTo>
                    <a:pt x="1449948" y="7832"/>
                  </a:lnTo>
                  <a:lnTo>
                    <a:pt x="1435736" y="7837"/>
                  </a:lnTo>
                  <a:lnTo>
                    <a:pt x="1421582" y="7840"/>
                  </a:lnTo>
                  <a:lnTo>
                    <a:pt x="1407466" y="7842"/>
                  </a:lnTo>
                  <a:lnTo>
                    <a:pt x="1393376" y="7843"/>
                  </a:lnTo>
                  <a:lnTo>
                    <a:pt x="1379303" y="7844"/>
                  </a:lnTo>
                  <a:lnTo>
                    <a:pt x="1365242" y="7845"/>
                  </a:lnTo>
                  <a:lnTo>
                    <a:pt x="1351188" y="7845"/>
                  </a:lnTo>
                  <a:lnTo>
                    <a:pt x="1337140" y="7846"/>
                  </a:lnTo>
                  <a:lnTo>
                    <a:pt x="1323095" y="7846"/>
                  </a:lnTo>
                  <a:lnTo>
                    <a:pt x="1309048" y="7846"/>
                  </a:lnTo>
                  <a:lnTo>
                    <a:pt x="1294834" y="7846"/>
                  </a:lnTo>
                  <a:lnTo>
                    <a:pt x="1280145" y="7846"/>
                  </a:lnTo>
                  <a:lnTo>
                    <a:pt x="1264857" y="7846"/>
                  </a:lnTo>
                  <a:lnTo>
                    <a:pt x="1249166" y="7846"/>
                  </a:lnTo>
                  <a:lnTo>
                    <a:pt x="1233479" y="7846"/>
                  </a:lnTo>
                  <a:lnTo>
                    <a:pt x="1218033" y="7851"/>
                  </a:lnTo>
                  <a:lnTo>
                    <a:pt x="1202729" y="8024"/>
                  </a:lnTo>
                  <a:lnTo>
                    <a:pt x="1187235" y="8672"/>
                  </a:lnTo>
                  <a:lnTo>
                    <a:pt x="1171370" y="9921"/>
                  </a:lnTo>
                  <a:lnTo>
                    <a:pt x="1155274" y="11573"/>
                  </a:lnTo>
                  <a:lnTo>
                    <a:pt x="1139309" y="13222"/>
                  </a:lnTo>
                  <a:lnTo>
                    <a:pt x="1123672" y="14624"/>
                  </a:lnTo>
                  <a:lnTo>
                    <a:pt x="1108239" y="15717"/>
                  </a:lnTo>
                  <a:lnTo>
                    <a:pt x="1092657" y="16525"/>
                  </a:lnTo>
                  <a:lnTo>
                    <a:pt x="1076729" y="17103"/>
                  </a:lnTo>
                  <a:lnTo>
                    <a:pt x="1060420" y="17508"/>
                  </a:lnTo>
                  <a:lnTo>
                    <a:pt x="1043780" y="17788"/>
                  </a:lnTo>
                  <a:lnTo>
                    <a:pt x="1026877" y="17979"/>
                  </a:lnTo>
                  <a:lnTo>
                    <a:pt x="1009779" y="18109"/>
                  </a:lnTo>
                  <a:lnTo>
                    <a:pt x="992541" y="18196"/>
                  </a:lnTo>
                  <a:lnTo>
                    <a:pt x="975200" y="18255"/>
                  </a:lnTo>
                  <a:lnTo>
                    <a:pt x="957623" y="18295"/>
                  </a:lnTo>
                  <a:lnTo>
                    <a:pt x="939524" y="18321"/>
                  </a:lnTo>
                  <a:lnTo>
                    <a:pt x="920792" y="18344"/>
                  </a:lnTo>
                  <a:lnTo>
                    <a:pt x="901636" y="18528"/>
                  </a:lnTo>
                  <a:lnTo>
                    <a:pt x="882469" y="19185"/>
                  </a:lnTo>
                  <a:lnTo>
                    <a:pt x="863534" y="20439"/>
                  </a:lnTo>
                  <a:lnTo>
                    <a:pt x="844734" y="22095"/>
                  </a:lnTo>
                  <a:lnTo>
                    <a:pt x="825739" y="23745"/>
                  </a:lnTo>
                  <a:lnTo>
                    <a:pt x="806366" y="25150"/>
                  </a:lnTo>
                  <a:lnTo>
                    <a:pt x="786592" y="26244"/>
                  </a:lnTo>
                  <a:lnTo>
                    <a:pt x="766471" y="27052"/>
                  </a:lnTo>
                  <a:lnTo>
                    <a:pt x="746078" y="27631"/>
                  </a:lnTo>
                  <a:lnTo>
                    <a:pt x="725483" y="28036"/>
                  </a:lnTo>
                  <a:lnTo>
                    <a:pt x="704744" y="28316"/>
                  </a:lnTo>
                  <a:lnTo>
                    <a:pt x="683904" y="28507"/>
                  </a:lnTo>
                  <a:lnTo>
                    <a:pt x="662994" y="28637"/>
                  </a:lnTo>
                  <a:lnTo>
                    <a:pt x="642037" y="28725"/>
                  </a:lnTo>
                  <a:lnTo>
                    <a:pt x="621046" y="28788"/>
                  </a:lnTo>
                  <a:lnTo>
                    <a:pt x="600034" y="29001"/>
                  </a:lnTo>
                  <a:lnTo>
                    <a:pt x="579007" y="29676"/>
                  </a:lnTo>
                  <a:lnTo>
                    <a:pt x="557970" y="30942"/>
                  </a:lnTo>
                  <a:lnTo>
                    <a:pt x="536926" y="32607"/>
                  </a:lnTo>
                  <a:lnTo>
                    <a:pt x="515878" y="34263"/>
                  </a:lnTo>
                  <a:lnTo>
                    <a:pt x="494827" y="35671"/>
                  </a:lnTo>
                  <a:lnTo>
                    <a:pt x="473774" y="36767"/>
                  </a:lnTo>
                  <a:lnTo>
                    <a:pt x="452720" y="37577"/>
                  </a:lnTo>
                  <a:lnTo>
                    <a:pt x="431665" y="38162"/>
                  </a:lnTo>
                  <a:lnTo>
                    <a:pt x="410609" y="38741"/>
                  </a:lnTo>
                  <a:lnTo>
                    <a:pt x="389553" y="39669"/>
                  </a:lnTo>
                  <a:lnTo>
                    <a:pt x="368492" y="41109"/>
                  </a:lnTo>
                  <a:lnTo>
                    <a:pt x="347262" y="42892"/>
                  </a:lnTo>
                  <a:lnTo>
                    <a:pt x="325557" y="44628"/>
                  </a:lnTo>
                  <a:lnTo>
                    <a:pt x="303252" y="46094"/>
                  </a:lnTo>
                  <a:lnTo>
                    <a:pt x="280542" y="47400"/>
                  </a:lnTo>
                  <a:lnTo>
                    <a:pt x="257837" y="48883"/>
                  </a:lnTo>
                  <a:lnTo>
                    <a:pt x="235377" y="50727"/>
                  </a:lnTo>
                  <a:lnTo>
                    <a:pt x="213227" y="52797"/>
                  </a:lnTo>
                  <a:lnTo>
                    <a:pt x="191363" y="54732"/>
                  </a:lnTo>
                  <a:lnTo>
                    <a:pt x="169732" y="56332"/>
                  </a:lnTo>
                  <a:lnTo>
                    <a:pt x="148443" y="57558"/>
                  </a:lnTo>
                  <a:lnTo>
                    <a:pt x="127755" y="58456"/>
                  </a:lnTo>
                  <a:lnTo>
                    <a:pt x="107769" y="59094"/>
                  </a:lnTo>
                  <a:lnTo>
                    <a:pt x="88602" y="59541"/>
                  </a:lnTo>
                  <a:lnTo>
                    <a:pt x="68273" y="59897"/>
                  </a:lnTo>
                  <a:lnTo>
                    <a:pt x="41642" y="60195"/>
                  </a:lnTo>
                  <a:lnTo>
                    <a:pt x="0" y="60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32207" y="54748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31586"/>
                  </a:moveTo>
                  <a:lnTo>
                    <a:pt x="99216" y="25785"/>
                  </a:lnTo>
                  <a:lnTo>
                    <a:pt x="91731" y="20861"/>
                  </a:lnTo>
                  <a:lnTo>
                    <a:pt x="82052" y="16363"/>
                  </a:lnTo>
                  <a:lnTo>
                    <a:pt x="70603" y="12301"/>
                  </a:lnTo>
                  <a:lnTo>
                    <a:pt x="56689" y="8494"/>
                  </a:lnTo>
                  <a:lnTo>
                    <a:pt x="35734" y="46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508702" y="263313"/>
            <a:ext cx="1797661" cy="863237"/>
            <a:chOff x="3508702" y="263313"/>
            <a:chExt cx="1797661" cy="863237"/>
          </a:xfrm>
        </p:grpSpPr>
        <p:sp>
          <p:nvSpPr>
            <p:cNvPr id="22" name="Freeform 21"/>
            <p:cNvSpPr/>
            <p:nvPr/>
          </p:nvSpPr>
          <p:spPr>
            <a:xfrm>
              <a:off x="3508702" y="263313"/>
              <a:ext cx="239444" cy="589496"/>
            </a:xfrm>
            <a:custGeom>
              <a:avLst/>
              <a:gdLst/>
              <a:ahLst/>
              <a:cxnLst/>
              <a:rect l="0" t="0" r="0" b="0"/>
              <a:pathLst>
                <a:path w="239444" h="589496">
                  <a:moveTo>
                    <a:pt x="7816" y="589495"/>
                  </a:moveTo>
                  <a:lnTo>
                    <a:pt x="4949" y="580626"/>
                  </a:lnTo>
                  <a:lnTo>
                    <a:pt x="2807" y="571640"/>
                  </a:lnTo>
                  <a:lnTo>
                    <a:pt x="1209" y="561644"/>
                  </a:lnTo>
                  <a:lnTo>
                    <a:pt x="201" y="550664"/>
                  </a:lnTo>
                  <a:lnTo>
                    <a:pt x="0" y="538852"/>
                  </a:lnTo>
                  <a:lnTo>
                    <a:pt x="652" y="526385"/>
                  </a:lnTo>
                  <a:lnTo>
                    <a:pt x="1890" y="513101"/>
                  </a:lnTo>
                  <a:lnTo>
                    <a:pt x="3254" y="498524"/>
                  </a:lnTo>
                  <a:lnTo>
                    <a:pt x="4463" y="482495"/>
                  </a:lnTo>
                  <a:lnTo>
                    <a:pt x="5425" y="465156"/>
                  </a:lnTo>
                  <a:lnTo>
                    <a:pt x="6145" y="446761"/>
                  </a:lnTo>
                  <a:lnTo>
                    <a:pt x="6664" y="427579"/>
                  </a:lnTo>
                  <a:lnTo>
                    <a:pt x="7029" y="408156"/>
                  </a:lnTo>
                  <a:lnTo>
                    <a:pt x="7282" y="389278"/>
                  </a:lnTo>
                  <a:lnTo>
                    <a:pt x="7460" y="371330"/>
                  </a:lnTo>
                  <a:lnTo>
                    <a:pt x="7751" y="354501"/>
                  </a:lnTo>
                  <a:lnTo>
                    <a:pt x="8479" y="338958"/>
                  </a:lnTo>
                  <a:lnTo>
                    <a:pt x="9781" y="324644"/>
                  </a:lnTo>
                  <a:lnTo>
                    <a:pt x="11470" y="311199"/>
                  </a:lnTo>
                  <a:lnTo>
                    <a:pt x="13142" y="298081"/>
                  </a:lnTo>
                  <a:lnTo>
                    <a:pt x="14561" y="284941"/>
                  </a:lnTo>
                  <a:lnTo>
                    <a:pt x="15665" y="271314"/>
                  </a:lnTo>
                  <a:lnTo>
                    <a:pt x="16480" y="256561"/>
                  </a:lnTo>
                  <a:lnTo>
                    <a:pt x="17063" y="240438"/>
                  </a:lnTo>
                  <a:lnTo>
                    <a:pt x="17471" y="222879"/>
                  </a:lnTo>
                  <a:lnTo>
                    <a:pt x="17753" y="203811"/>
                  </a:lnTo>
                  <a:lnTo>
                    <a:pt x="17945" y="183362"/>
                  </a:lnTo>
                  <a:lnTo>
                    <a:pt x="18076" y="162107"/>
                  </a:lnTo>
                  <a:lnTo>
                    <a:pt x="18164" y="140927"/>
                  </a:lnTo>
                  <a:lnTo>
                    <a:pt x="18224" y="120321"/>
                  </a:lnTo>
                  <a:lnTo>
                    <a:pt x="18264" y="100573"/>
                  </a:lnTo>
                  <a:lnTo>
                    <a:pt x="18290" y="81924"/>
                  </a:lnTo>
                  <a:lnTo>
                    <a:pt x="18313" y="64385"/>
                  </a:lnTo>
                  <a:lnTo>
                    <a:pt x="18498" y="47962"/>
                  </a:lnTo>
                  <a:lnTo>
                    <a:pt x="19154" y="32757"/>
                  </a:lnTo>
                  <a:lnTo>
                    <a:pt x="20425" y="18736"/>
                  </a:lnTo>
                  <a:lnTo>
                    <a:pt x="22702" y="6803"/>
                  </a:lnTo>
                  <a:lnTo>
                    <a:pt x="26610" y="33"/>
                  </a:lnTo>
                  <a:lnTo>
                    <a:pt x="31764" y="0"/>
                  </a:lnTo>
                  <a:lnTo>
                    <a:pt x="37293" y="4709"/>
                  </a:lnTo>
                  <a:lnTo>
                    <a:pt x="42872" y="12343"/>
                  </a:lnTo>
                  <a:lnTo>
                    <a:pt x="48222" y="21556"/>
                  </a:lnTo>
                  <a:lnTo>
                    <a:pt x="53211" y="31542"/>
                  </a:lnTo>
                  <a:lnTo>
                    <a:pt x="57836" y="41881"/>
                  </a:lnTo>
                  <a:lnTo>
                    <a:pt x="62156" y="52369"/>
                  </a:lnTo>
                  <a:lnTo>
                    <a:pt x="66238" y="62918"/>
                  </a:lnTo>
                  <a:lnTo>
                    <a:pt x="70145" y="73651"/>
                  </a:lnTo>
                  <a:lnTo>
                    <a:pt x="73927" y="84859"/>
                  </a:lnTo>
                  <a:lnTo>
                    <a:pt x="77627" y="96667"/>
                  </a:lnTo>
                  <a:lnTo>
                    <a:pt x="81436" y="109041"/>
                  </a:lnTo>
                  <a:lnTo>
                    <a:pt x="85678" y="121881"/>
                  </a:lnTo>
                  <a:lnTo>
                    <a:pt x="90493" y="135076"/>
                  </a:lnTo>
                  <a:lnTo>
                    <a:pt x="95694" y="148530"/>
                  </a:lnTo>
                  <a:lnTo>
                    <a:pt x="100877" y="162167"/>
                  </a:lnTo>
                  <a:lnTo>
                    <a:pt x="105806" y="175933"/>
                  </a:lnTo>
                  <a:lnTo>
                    <a:pt x="110420" y="189787"/>
                  </a:lnTo>
                  <a:lnTo>
                    <a:pt x="114745" y="203702"/>
                  </a:lnTo>
                  <a:lnTo>
                    <a:pt x="118843" y="217656"/>
                  </a:lnTo>
                  <a:lnTo>
                    <a:pt x="122933" y="231638"/>
                  </a:lnTo>
                  <a:lnTo>
                    <a:pt x="127373" y="245639"/>
                  </a:lnTo>
                  <a:lnTo>
                    <a:pt x="132323" y="259652"/>
                  </a:lnTo>
                  <a:lnTo>
                    <a:pt x="137616" y="273673"/>
                  </a:lnTo>
                  <a:lnTo>
                    <a:pt x="142862" y="287700"/>
                  </a:lnTo>
                  <a:lnTo>
                    <a:pt x="147834" y="301731"/>
                  </a:lnTo>
                  <a:lnTo>
                    <a:pt x="152476" y="315764"/>
                  </a:lnTo>
                  <a:lnTo>
                    <a:pt x="156821" y="329799"/>
                  </a:lnTo>
                  <a:lnTo>
                    <a:pt x="160926" y="343830"/>
                  </a:lnTo>
                  <a:lnTo>
                    <a:pt x="164852" y="357693"/>
                  </a:lnTo>
                  <a:lnTo>
                    <a:pt x="168650" y="371082"/>
                  </a:lnTo>
                  <a:lnTo>
                    <a:pt x="172355" y="383866"/>
                  </a:lnTo>
                  <a:lnTo>
                    <a:pt x="175998" y="396078"/>
                  </a:lnTo>
                  <a:lnTo>
                    <a:pt x="179598" y="407819"/>
                  </a:lnTo>
                  <a:lnTo>
                    <a:pt x="183168" y="419201"/>
                  </a:lnTo>
                  <a:lnTo>
                    <a:pt x="186718" y="430321"/>
                  </a:lnTo>
                  <a:lnTo>
                    <a:pt x="190254" y="441254"/>
                  </a:lnTo>
                  <a:lnTo>
                    <a:pt x="193783" y="452058"/>
                  </a:lnTo>
                  <a:lnTo>
                    <a:pt x="197304" y="462773"/>
                  </a:lnTo>
                  <a:lnTo>
                    <a:pt x="200822" y="473427"/>
                  </a:lnTo>
                  <a:lnTo>
                    <a:pt x="204337" y="484039"/>
                  </a:lnTo>
                  <a:lnTo>
                    <a:pt x="207850" y="494624"/>
                  </a:lnTo>
                  <a:lnTo>
                    <a:pt x="211362" y="505191"/>
                  </a:lnTo>
                  <a:lnTo>
                    <a:pt x="214873" y="515740"/>
                  </a:lnTo>
                  <a:lnTo>
                    <a:pt x="218425" y="526207"/>
                  </a:lnTo>
                  <a:lnTo>
                    <a:pt x="222552" y="537698"/>
                  </a:lnTo>
                  <a:lnTo>
                    <a:pt x="228735" y="553458"/>
                  </a:lnTo>
                  <a:lnTo>
                    <a:pt x="239443" y="578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16518" y="676537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9521" y="4948"/>
                  </a:lnTo>
                  <a:lnTo>
                    <a:pt x="149894" y="2806"/>
                  </a:lnTo>
                  <a:lnTo>
                    <a:pt x="138601" y="1208"/>
                  </a:lnTo>
                  <a:lnTo>
                    <a:pt x="125761" y="200"/>
                  </a:lnTo>
                  <a:lnTo>
                    <a:pt x="111633" y="0"/>
                  </a:lnTo>
                  <a:lnTo>
                    <a:pt x="96517" y="651"/>
                  </a:lnTo>
                  <a:lnTo>
                    <a:pt x="80857" y="1897"/>
                  </a:lnTo>
                  <a:lnTo>
                    <a:pt x="63373" y="3394"/>
                  </a:lnTo>
                  <a:lnTo>
                    <a:pt x="39181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86356" y="610652"/>
              <a:ext cx="172360" cy="221954"/>
            </a:xfrm>
            <a:custGeom>
              <a:avLst/>
              <a:gdLst/>
              <a:ahLst/>
              <a:cxnLst/>
              <a:rect l="0" t="0" r="0" b="0"/>
              <a:pathLst>
                <a:path w="172360" h="221954">
                  <a:moveTo>
                    <a:pt x="24960" y="0"/>
                  </a:moveTo>
                  <a:lnTo>
                    <a:pt x="19226" y="8869"/>
                  </a:lnTo>
                  <a:lnTo>
                    <a:pt x="14942" y="17856"/>
                  </a:lnTo>
                  <a:lnTo>
                    <a:pt x="11731" y="27846"/>
                  </a:lnTo>
                  <a:lnTo>
                    <a:pt x="9198" y="38654"/>
                  </a:lnTo>
                  <a:lnTo>
                    <a:pt x="6852" y="49817"/>
                  </a:lnTo>
                  <a:lnTo>
                    <a:pt x="4413" y="61023"/>
                  </a:lnTo>
                  <a:lnTo>
                    <a:pt x="2104" y="72135"/>
                  </a:lnTo>
                  <a:lnTo>
                    <a:pt x="536" y="83119"/>
                  </a:lnTo>
                  <a:lnTo>
                    <a:pt x="0" y="93985"/>
                  </a:lnTo>
                  <a:lnTo>
                    <a:pt x="471" y="104755"/>
                  </a:lnTo>
                  <a:lnTo>
                    <a:pt x="1784" y="115452"/>
                  </a:lnTo>
                  <a:lnTo>
                    <a:pt x="3747" y="126097"/>
                  </a:lnTo>
                  <a:lnTo>
                    <a:pt x="6354" y="136706"/>
                  </a:lnTo>
                  <a:lnTo>
                    <a:pt x="9774" y="147288"/>
                  </a:lnTo>
                  <a:lnTo>
                    <a:pt x="14035" y="157853"/>
                  </a:lnTo>
                  <a:lnTo>
                    <a:pt x="19030" y="168406"/>
                  </a:lnTo>
                  <a:lnTo>
                    <a:pt x="24607" y="178952"/>
                  </a:lnTo>
                  <a:lnTo>
                    <a:pt x="30628" y="189477"/>
                  </a:lnTo>
                  <a:lnTo>
                    <a:pt x="37298" y="199495"/>
                  </a:lnTo>
                  <a:lnTo>
                    <a:pt x="45139" y="208083"/>
                  </a:lnTo>
                  <a:lnTo>
                    <a:pt x="54334" y="214846"/>
                  </a:lnTo>
                  <a:lnTo>
                    <a:pt x="64442" y="219555"/>
                  </a:lnTo>
                  <a:lnTo>
                    <a:pt x="74611" y="221898"/>
                  </a:lnTo>
                  <a:lnTo>
                    <a:pt x="84337" y="221953"/>
                  </a:lnTo>
                  <a:lnTo>
                    <a:pt x="93476" y="220077"/>
                  </a:lnTo>
                  <a:lnTo>
                    <a:pt x="102067" y="216699"/>
                  </a:lnTo>
                  <a:lnTo>
                    <a:pt x="110213" y="212204"/>
                  </a:lnTo>
                  <a:lnTo>
                    <a:pt x="118022" y="206581"/>
                  </a:lnTo>
                  <a:lnTo>
                    <a:pt x="125588" y="199452"/>
                  </a:lnTo>
                  <a:lnTo>
                    <a:pt x="132976" y="190735"/>
                  </a:lnTo>
                  <a:lnTo>
                    <a:pt x="140075" y="180780"/>
                  </a:lnTo>
                  <a:lnTo>
                    <a:pt x="146617" y="170180"/>
                  </a:lnTo>
                  <a:lnTo>
                    <a:pt x="152494" y="159342"/>
                  </a:lnTo>
                  <a:lnTo>
                    <a:pt x="157592" y="148303"/>
                  </a:lnTo>
                  <a:lnTo>
                    <a:pt x="161718" y="136833"/>
                  </a:lnTo>
                  <a:lnTo>
                    <a:pt x="164863" y="124822"/>
                  </a:lnTo>
                  <a:lnTo>
                    <a:pt x="167161" y="112298"/>
                  </a:lnTo>
                  <a:lnTo>
                    <a:pt x="168795" y="99351"/>
                  </a:lnTo>
                  <a:lnTo>
                    <a:pt x="169934" y="86091"/>
                  </a:lnTo>
                  <a:lnTo>
                    <a:pt x="170719" y="72825"/>
                  </a:lnTo>
                  <a:lnTo>
                    <a:pt x="171341" y="58546"/>
                  </a:lnTo>
                  <a:lnTo>
                    <a:pt x="171856" y="39765"/>
                  </a:lnTo>
                  <a:lnTo>
                    <a:pt x="17235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87770" y="400082"/>
              <a:ext cx="49930" cy="431670"/>
            </a:xfrm>
            <a:custGeom>
              <a:avLst/>
              <a:gdLst/>
              <a:ahLst/>
              <a:cxnLst/>
              <a:rect l="0" t="0" r="0" b="0"/>
              <a:pathLst>
                <a:path w="49930" h="431670">
                  <a:moveTo>
                    <a:pt x="7815" y="0"/>
                  </a:moveTo>
                  <a:lnTo>
                    <a:pt x="4948" y="11870"/>
                  </a:lnTo>
                  <a:lnTo>
                    <a:pt x="2807" y="24279"/>
                  </a:lnTo>
                  <a:lnTo>
                    <a:pt x="1209" y="38457"/>
                  </a:lnTo>
                  <a:lnTo>
                    <a:pt x="201" y="53819"/>
                  </a:lnTo>
                  <a:lnTo>
                    <a:pt x="0" y="69167"/>
                  </a:lnTo>
                  <a:lnTo>
                    <a:pt x="651" y="83814"/>
                  </a:lnTo>
                  <a:lnTo>
                    <a:pt x="1889" y="98228"/>
                  </a:lnTo>
                  <a:lnTo>
                    <a:pt x="3253" y="113711"/>
                  </a:lnTo>
                  <a:lnTo>
                    <a:pt x="4467" y="130924"/>
                  </a:lnTo>
                  <a:lnTo>
                    <a:pt x="5602" y="149247"/>
                  </a:lnTo>
                  <a:lnTo>
                    <a:pt x="6971" y="167185"/>
                  </a:lnTo>
                  <a:lnTo>
                    <a:pt x="8743" y="183897"/>
                  </a:lnTo>
                  <a:lnTo>
                    <a:pt x="10934" y="199694"/>
                  </a:lnTo>
                  <a:lnTo>
                    <a:pt x="13483" y="215655"/>
                  </a:lnTo>
                  <a:lnTo>
                    <a:pt x="16308" y="232424"/>
                  </a:lnTo>
                  <a:lnTo>
                    <a:pt x="19171" y="249991"/>
                  </a:lnTo>
                  <a:lnTo>
                    <a:pt x="21706" y="267957"/>
                  </a:lnTo>
                  <a:lnTo>
                    <a:pt x="23745" y="286012"/>
                  </a:lnTo>
                  <a:lnTo>
                    <a:pt x="25452" y="303851"/>
                  </a:lnTo>
                  <a:lnTo>
                    <a:pt x="27212" y="321122"/>
                  </a:lnTo>
                  <a:lnTo>
                    <a:pt x="29251" y="337690"/>
                  </a:lnTo>
                  <a:lnTo>
                    <a:pt x="31621" y="353440"/>
                  </a:lnTo>
                  <a:lnTo>
                    <a:pt x="34293" y="368185"/>
                  </a:lnTo>
                  <a:lnTo>
                    <a:pt x="37199" y="381908"/>
                  </a:lnTo>
                  <a:lnTo>
                    <a:pt x="40129" y="394301"/>
                  </a:lnTo>
                  <a:lnTo>
                    <a:pt x="43019" y="405897"/>
                  </a:lnTo>
                  <a:lnTo>
                    <a:pt x="46123" y="417716"/>
                  </a:lnTo>
                  <a:lnTo>
                    <a:pt x="49929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69243" y="579067"/>
              <a:ext cx="273742" cy="10405"/>
            </a:xfrm>
            <a:custGeom>
              <a:avLst/>
              <a:gdLst/>
              <a:ahLst/>
              <a:cxnLst/>
              <a:rect l="0" t="0" r="0" b="0"/>
              <a:pathLst>
                <a:path w="273742" h="10405">
                  <a:moveTo>
                    <a:pt x="273741" y="0"/>
                  </a:moveTo>
                  <a:lnTo>
                    <a:pt x="261939" y="2867"/>
                  </a:lnTo>
                  <a:lnTo>
                    <a:pt x="250170" y="5009"/>
                  </a:lnTo>
                  <a:lnTo>
                    <a:pt x="237280" y="6612"/>
                  </a:lnTo>
                  <a:lnTo>
                    <a:pt x="223431" y="7792"/>
                  </a:lnTo>
                  <a:lnTo>
                    <a:pt x="209103" y="8641"/>
                  </a:lnTo>
                  <a:lnTo>
                    <a:pt x="194634" y="9238"/>
                  </a:lnTo>
                  <a:lnTo>
                    <a:pt x="180184" y="9653"/>
                  </a:lnTo>
                  <a:lnTo>
                    <a:pt x="165808" y="9937"/>
                  </a:lnTo>
                  <a:lnTo>
                    <a:pt x="151509" y="10130"/>
                  </a:lnTo>
                  <a:lnTo>
                    <a:pt x="137112" y="10261"/>
                  </a:lnTo>
                  <a:lnTo>
                    <a:pt x="122294" y="10349"/>
                  </a:lnTo>
                  <a:lnTo>
                    <a:pt x="106919" y="10404"/>
                  </a:lnTo>
                  <a:lnTo>
                    <a:pt x="91338" y="10271"/>
                  </a:lnTo>
                  <a:lnTo>
                    <a:pt x="76258" y="9649"/>
                  </a:lnTo>
                  <a:lnTo>
                    <a:pt x="62051" y="8418"/>
                  </a:lnTo>
                  <a:lnTo>
                    <a:pt x="49000" y="6769"/>
                  </a:lnTo>
                  <a:lnTo>
                    <a:pt x="36082" y="4951"/>
                  </a:lnTo>
                  <a:lnTo>
                    <a:pt x="21049" y="28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95626" y="379025"/>
              <a:ext cx="200043" cy="431670"/>
            </a:xfrm>
            <a:custGeom>
              <a:avLst/>
              <a:gdLst/>
              <a:ahLst/>
              <a:cxnLst/>
              <a:rect l="0" t="0" r="0" b="0"/>
              <a:pathLst>
                <a:path w="200043" h="431670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5" y="66290"/>
                  </a:lnTo>
                  <a:lnTo>
                    <a:pt x="6773" y="83252"/>
                  </a:lnTo>
                  <a:lnTo>
                    <a:pt x="8044" y="100834"/>
                  </a:lnTo>
                  <a:lnTo>
                    <a:pt x="9503" y="117858"/>
                  </a:lnTo>
                  <a:lnTo>
                    <a:pt x="11335" y="133719"/>
                  </a:lnTo>
                  <a:lnTo>
                    <a:pt x="13566" y="148822"/>
                  </a:lnTo>
                  <a:lnTo>
                    <a:pt x="16142" y="164256"/>
                  </a:lnTo>
                  <a:lnTo>
                    <a:pt x="18990" y="180632"/>
                  </a:lnTo>
                  <a:lnTo>
                    <a:pt x="22038" y="197583"/>
                  </a:lnTo>
                  <a:lnTo>
                    <a:pt x="25230" y="214063"/>
                  </a:lnTo>
                  <a:lnTo>
                    <a:pt x="28519" y="229496"/>
                  </a:lnTo>
                  <a:lnTo>
                    <a:pt x="31709" y="244114"/>
                  </a:lnTo>
                  <a:lnTo>
                    <a:pt x="34471" y="258677"/>
                  </a:lnTo>
                  <a:lnTo>
                    <a:pt x="36665" y="273648"/>
                  </a:lnTo>
                  <a:lnTo>
                    <a:pt x="38478" y="288838"/>
                  </a:lnTo>
                  <a:lnTo>
                    <a:pt x="40309" y="303597"/>
                  </a:lnTo>
                  <a:lnTo>
                    <a:pt x="42391" y="317577"/>
                  </a:lnTo>
                  <a:lnTo>
                    <a:pt x="44621" y="331068"/>
                  </a:lnTo>
                  <a:lnTo>
                    <a:pt x="46666" y="344800"/>
                  </a:lnTo>
                  <a:lnTo>
                    <a:pt x="48329" y="359155"/>
                  </a:lnTo>
                  <a:lnTo>
                    <a:pt x="49240" y="373066"/>
                  </a:lnTo>
                  <a:lnTo>
                    <a:pt x="48209" y="384218"/>
                  </a:lnTo>
                  <a:lnTo>
                    <a:pt x="44847" y="389867"/>
                  </a:lnTo>
                  <a:lnTo>
                    <a:pt x="40934" y="388736"/>
                  </a:lnTo>
                  <a:lnTo>
                    <a:pt x="37855" y="383114"/>
                  </a:lnTo>
                  <a:lnTo>
                    <a:pt x="35730" y="374677"/>
                  </a:lnTo>
                  <a:lnTo>
                    <a:pt x="34328" y="364393"/>
                  </a:lnTo>
                  <a:lnTo>
                    <a:pt x="33745" y="352874"/>
                  </a:lnTo>
                  <a:lnTo>
                    <a:pt x="34431" y="340525"/>
                  </a:lnTo>
                  <a:lnTo>
                    <a:pt x="36540" y="327631"/>
                  </a:lnTo>
                  <a:lnTo>
                    <a:pt x="40098" y="314868"/>
                  </a:lnTo>
                  <a:lnTo>
                    <a:pt x="45162" y="303280"/>
                  </a:lnTo>
                  <a:lnTo>
                    <a:pt x="51611" y="293349"/>
                  </a:lnTo>
                  <a:lnTo>
                    <a:pt x="59196" y="285358"/>
                  </a:lnTo>
                  <a:lnTo>
                    <a:pt x="67650" y="279657"/>
                  </a:lnTo>
                  <a:lnTo>
                    <a:pt x="76740" y="276193"/>
                  </a:lnTo>
                  <a:lnTo>
                    <a:pt x="86282" y="274628"/>
                  </a:lnTo>
                  <a:lnTo>
                    <a:pt x="96139" y="274542"/>
                  </a:lnTo>
                  <a:lnTo>
                    <a:pt x="106208" y="275557"/>
                  </a:lnTo>
                  <a:lnTo>
                    <a:pt x="116258" y="277691"/>
                  </a:lnTo>
                  <a:lnTo>
                    <a:pt x="125933" y="281324"/>
                  </a:lnTo>
                  <a:lnTo>
                    <a:pt x="135070" y="286545"/>
                  </a:lnTo>
                  <a:lnTo>
                    <a:pt x="143680" y="293169"/>
                  </a:lnTo>
                  <a:lnTo>
                    <a:pt x="151851" y="300911"/>
                  </a:lnTo>
                  <a:lnTo>
                    <a:pt x="159678" y="309491"/>
                  </a:lnTo>
                  <a:lnTo>
                    <a:pt x="167088" y="318675"/>
                  </a:lnTo>
                  <a:lnTo>
                    <a:pt x="173845" y="328285"/>
                  </a:lnTo>
                  <a:lnTo>
                    <a:pt x="179870" y="338195"/>
                  </a:lnTo>
                  <a:lnTo>
                    <a:pt x="185068" y="348476"/>
                  </a:lnTo>
                  <a:lnTo>
                    <a:pt x="189262" y="359369"/>
                  </a:lnTo>
                  <a:lnTo>
                    <a:pt x="192453" y="370947"/>
                  </a:lnTo>
                  <a:lnTo>
                    <a:pt x="194787" y="382729"/>
                  </a:lnTo>
                  <a:lnTo>
                    <a:pt x="196697" y="395033"/>
                  </a:lnTo>
                  <a:lnTo>
                    <a:pt x="198353" y="410058"/>
                  </a:lnTo>
                  <a:lnTo>
                    <a:pt x="200042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35138" y="631709"/>
              <a:ext cx="112088" cy="164721"/>
            </a:xfrm>
            <a:custGeom>
              <a:avLst/>
              <a:gdLst/>
              <a:ahLst/>
              <a:cxnLst/>
              <a:rect l="0" t="0" r="0" b="0"/>
              <a:pathLst>
                <a:path w="112088" h="164721">
                  <a:moveTo>
                    <a:pt x="86872" y="0"/>
                  </a:moveTo>
                  <a:lnTo>
                    <a:pt x="75271" y="134"/>
                  </a:lnTo>
                  <a:lnTo>
                    <a:pt x="65422" y="1415"/>
                  </a:lnTo>
                  <a:lnTo>
                    <a:pt x="56422" y="4013"/>
                  </a:lnTo>
                  <a:lnTo>
                    <a:pt x="48152" y="7905"/>
                  </a:lnTo>
                  <a:lnTo>
                    <a:pt x="40774" y="13186"/>
                  </a:lnTo>
                  <a:lnTo>
                    <a:pt x="34304" y="19772"/>
                  </a:lnTo>
                  <a:lnTo>
                    <a:pt x="28626" y="27445"/>
                  </a:lnTo>
                  <a:lnTo>
                    <a:pt x="23571" y="35956"/>
                  </a:lnTo>
                  <a:lnTo>
                    <a:pt x="18983" y="45083"/>
                  </a:lnTo>
                  <a:lnTo>
                    <a:pt x="14730" y="54649"/>
                  </a:lnTo>
                  <a:lnTo>
                    <a:pt x="10713" y="64522"/>
                  </a:lnTo>
                  <a:lnTo>
                    <a:pt x="6868" y="74607"/>
                  </a:lnTo>
                  <a:lnTo>
                    <a:pt x="3472" y="84836"/>
                  </a:lnTo>
                  <a:lnTo>
                    <a:pt x="1103" y="95164"/>
                  </a:lnTo>
                  <a:lnTo>
                    <a:pt x="0" y="105557"/>
                  </a:lnTo>
                  <a:lnTo>
                    <a:pt x="244" y="115996"/>
                  </a:lnTo>
                  <a:lnTo>
                    <a:pt x="1928" y="126464"/>
                  </a:lnTo>
                  <a:lnTo>
                    <a:pt x="4962" y="136934"/>
                  </a:lnTo>
                  <a:lnTo>
                    <a:pt x="9439" y="146744"/>
                  </a:lnTo>
                  <a:lnTo>
                    <a:pt x="15718" y="154661"/>
                  </a:lnTo>
                  <a:lnTo>
                    <a:pt x="23825" y="160165"/>
                  </a:lnTo>
                  <a:lnTo>
                    <a:pt x="33352" y="163383"/>
                  </a:lnTo>
                  <a:lnTo>
                    <a:pt x="43656" y="164720"/>
                  </a:lnTo>
                  <a:lnTo>
                    <a:pt x="54283" y="164612"/>
                  </a:lnTo>
                  <a:lnTo>
                    <a:pt x="64838" y="163119"/>
                  </a:lnTo>
                  <a:lnTo>
                    <a:pt x="74919" y="159931"/>
                  </a:lnTo>
                  <a:lnTo>
                    <a:pt x="84352" y="155011"/>
                  </a:lnTo>
                  <a:lnTo>
                    <a:pt x="92838" y="148422"/>
                  </a:lnTo>
                  <a:lnTo>
                    <a:pt x="99867" y="140173"/>
                  </a:lnTo>
                  <a:lnTo>
                    <a:pt x="105294" y="130435"/>
                  </a:lnTo>
                  <a:lnTo>
                    <a:pt x="109126" y="119489"/>
                  </a:lnTo>
                  <a:lnTo>
                    <a:pt x="111341" y="107625"/>
                  </a:lnTo>
                  <a:lnTo>
                    <a:pt x="112087" y="95097"/>
                  </a:lnTo>
                  <a:lnTo>
                    <a:pt x="111472" y="82263"/>
                  </a:lnTo>
                  <a:lnTo>
                    <a:pt x="109472" y="69574"/>
                  </a:lnTo>
                  <a:lnTo>
                    <a:pt x="106210" y="57277"/>
                  </a:lnTo>
                  <a:lnTo>
                    <a:pt x="102024" y="45863"/>
                  </a:lnTo>
                  <a:lnTo>
                    <a:pt x="96881" y="35040"/>
                  </a:lnTo>
                  <a:lnTo>
                    <a:pt x="89212" y="23860"/>
                  </a:lnTo>
                  <a:lnTo>
                    <a:pt x="7634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64124" y="610652"/>
              <a:ext cx="126343" cy="178806"/>
            </a:xfrm>
            <a:custGeom>
              <a:avLst/>
              <a:gdLst/>
              <a:ahLst/>
              <a:cxnLst/>
              <a:rect l="0" t="0" r="0" b="0"/>
              <a:pathLst>
                <a:path w="126343" h="178806">
                  <a:moveTo>
                    <a:pt x="0" y="73700"/>
                  </a:moveTo>
                  <a:lnTo>
                    <a:pt x="5868" y="79635"/>
                  </a:lnTo>
                  <a:lnTo>
                    <a:pt x="11432" y="85839"/>
                  </a:lnTo>
                  <a:lnTo>
                    <a:pt x="17236" y="92930"/>
                  </a:lnTo>
                  <a:lnTo>
                    <a:pt x="23489" y="100698"/>
                  </a:lnTo>
                  <a:lnTo>
                    <a:pt x="30468" y="108696"/>
                  </a:lnTo>
                  <a:lnTo>
                    <a:pt x="38240" y="116642"/>
                  </a:lnTo>
                  <a:lnTo>
                    <a:pt x="46395" y="124589"/>
                  </a:lnTo>
                  <a:lnTo>
                    <a:pt x="54178" y="132830"/>
                  </a:lnTo>
                  <a:lnTo>
                    <a:pt x="61185" y="141520"/>
                  </a:lnTo>
                  <a:lnTo>
                    <a:pt x="67362" y="150661"/>
                  </a:lnTo>
                  <a:lnTo>
                    <a:pt x="72819" y="160183"/>
                  </a:lnTo>
                  <a:lnTo>
                    <a:pt x="77659" y="169925"/>
                  </a:lnTo>
                  <a:lnTo>
                    <a:pt x="80260" y="177191"/>
                  </a:lnTo>
                  <a:lnTo>
                    <a:pt x="79315" y="178805"/>
                  </a:lnTo>
                  <a:lnTo>
                    <a:pt x="76729" y="175968"/>
                  </a:lnTo>
                  <a:lnTo>
                    <a:pt x="73389" y="170279"/>
                  </a:lnTo>
                  <a:lnTo>
                    <a:pt x="69357" y="162817"/>
                  </a:lnTo>
                  <a:lnTo>
                    <a:pt x="64644" y="154242"/>
                  </a:lnTo>
                  <a:lnTo>
                    <a:pt x="59661" y="144634"/>
                  </a:lnTo>
                  <a:lnTo>
                    <a:pt x="55148" y="133632"/>
                  </a:lnTo>
                  <a:lnTo>
                    <a:pt x="51486" y="121141"/>
                  </a:lnTo>
                  <a:lnTo>
                    <a:pt x="48875" y="107488"/>
                  </a:lnTo>
                  <a:lnTo>
                    <a:pt x="47496" y="93249"/>
                  </a:lnTo>
                  <a:lnTo>
                    <a:pt x="47327" y="78825"/>
                  </a:lnTo>
                  <a:lnTo>
                    <a:pt x="48671" y="64734"/>
                  </a:lnTo>
                  <a:lnTo>
                    <a:pt x="52226" y="51658"/>
                  </a:lnTo>
                  <a:lnTo>
                    <a:pt x="58169" y="39878"/>
                  </a:lnTo>
                  <a:lnTo>
                    <a:pt x="66198" y="29616"/>
                  </a:lnTo>
                  <a:lnTo>
                    <a:pt x="76888" y="20215"/>
                  </a:lnTo>
                  <a:lnTo>
                    <a:pt x="94535" y="1085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85223" y="642238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26"/>
                  </a:lnTo>
                  <a:lnTo>
                    <a:pt x="3735" y="85236"/>
                  </a:lnTo>
                  <a:lnTo>
                    <a:pt x="5562" y="98488"/>
                  </a:lnTo>
                  <a:lnTo>
                    <a:pt x="7716" y="11436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64165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43150" y="452725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0"/>
                  </a:lnTo>
                  <a:lnTo>
                    <a:pt x="177" y="54351"/>
                  </a:lnTo>
                  <a:lnTo>
                    <a:pt x="826" y="71643"/>
                  </a:lnTo>
                  <a:lnTo>
                    <a:pt x="2075" y="90028"/>
                  </a:lnTo>
                  <a:lnTo>
                    <a:pt x="3727" y="109054"/>
                  </a:lnTo>
                  <a:lnTo>
                    <a:pt x="5375" y="128185"/>
                  </a:lnTo>
                  <a:lnTo>
                    <a:pt x="6783" y="147118"/>
                  </a:lnTo>
                  <a:lnTo>
                    <a:pt x="8049" y="165759"/>
                  </a:lnTo>
                  <a:lnTo>
                    <a:pt x="9505" y="184122"/>
                  </a:lnTo>
                  <a:lnTo>
                    <a:pt x="11336" y="202250"/>
                  </a:lnTo>
                  <a:lnTo>
                    <a:pt x="13566" y="220037"/>
                  </a:lnTo>
                  <a:lnTo>
                    <a:pt x="16142" y="237221"/>
                  </a:lnTo>
                  <a:lnTo>
                    <a:pt x="18989" y="253710"/>
                  </a:lnTo>
                  <a:lnTo>
                    <a:pt x="22037" y="269564"/>
                  </a:lnTo>
                  <a:lnTo>
                    <a:pt x="25230" y="284905"/>
                  </a:lnTo>
                  <a:lnTo>
                    <a:pt x="28518" y="299838"/>
                  </a:lnTo>
                  <a:lnTo>
                    <a:pt x="31720" y="313866"/>
                  </a:lnTo>
                  <a:lnTo>
                    <a:pt x="34830" y="327268"/>
                  </a:lnTo>
                  <a:lnTo>
                    <a:pt x="38120" y="341222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90507" y="61065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260" y="67"/>
                  </a:lnTo>
                  <a:lnTo>
                    <a:pt x="135771" y="708"/>
                  </a:lnTo>
                  <a:lnTo>
                    <a:pt x="125465" y="2004"/>
                  </a:lnTo>
                  <a:lnTo>
                    <a:pt x="114991" y="3864"/>
                  </a:lnTo>
                  <a:lnTo>
                    <a:pt x="103998" y="6180"/>
                  </a:lnTo>
                  <a:lnTo>
                    <a:pt x="92356" y="8842"/>
                  </a:lnTo>
                  <a:lnTo>
                    <a:pt x="80102" y="11593"/>
                  </a:lnTo>
                  <a:lnTo>
                    <a:pt x="67347" y="14052"/>
                  </a:lnTo>
                  <a:lnTo>
                    <a:pt x="54230" y="16034"/>
                  </a:lnTo>
                  <a:lnTo>
                    <a:pt x="41460" y="17536"/>
                  </a:lnTo>
                  <a:lnTo>
                    <a:pt x="29057" y="18788"/>
                  </a:lnTo>
                  <a:lnTo>
                    <a:pt x="15933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27378" y="663295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35" y="17226"/>
                  </a:lnTo>
                  <a:lnTo>
                    <a:pt x="23489" y="23134"/>
                  </a:lnTo>
                  <a:lnTo>
                    <a:pt x="30468" y="28816"/>
                  </a:lnTo>
                  <a:lnTo>
                    <a:pt x="38240" y="34086"/>
                  </a:lnTo>
                  <a:lnTo>
                    <a:pt x="46457" y="38779"/>
                  </a:lnTo>
                  <a:lnTo>
                    <a:pt x="55361" y="43128"/>
                  </a:lnTo>
                  <a:lnTo>
                    <a:pt x="66852" y="47512"/>
                  </a:lnTo>
                  <a:lnTo>
                    <a:pt x="84228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53679" y="621181"/>
              <a:ext cx="252684" cy="505369"/>
            </a:xfrm>
            <a:custGeom>
              <a:avLst/>
              <a:gdLst/>
              <a:ahLst/>
              <a:cxnLst/>
              <a:rect l="0" t="0" r="0" b="0"/>
              <a:pathLst>
                <a:path w="252684" h="505369">
                  <a:moveTo>
                    <a:pt x="252683" y="0"/>
                  </a:moveTo>
                  <a:lnTo>
                    <a:pt x="249683" y="8868"/>
                  </a:lnTo>
                  <a:lnTo>
                    <a:pt x="246260" y="17855"/>
                  </a:lnTo>
                  <a:lnTo>
                    <a:pt x="242064" y="27841"/>
                  </a:lnTo>
                  <a:lnTo>
                    <a:pt x="237164" y="38476"/>
                  </a:lnTo>
                  <a:lnTo>
                    <a:pt x="231682" y="48991"/>
                  </a:lnTo>
                  <a:lnTo>
                    <a:pt x="225752" y="58957"/>
                  </a:lnTo>
                  <a:lnTo>
                    <a:pt x="219490" y="68762"/>
                  </a:lnTo>
                  <a:lnTo>
                    <a:pt x="212992" y="79395"/>
                  </a:lnTo>
                  <a:lnTo>
                    <a:pt x="206328" y="91350"/>
                  </a:lnTo>
                  <a:lnTo>
                    <a:pt x="199549" y="104160"/>
                  </a:lnTo>
                  <a:lnTo>
                    <a:pt x="192693" y="116698"/>
                  </a:lnTo>
                  <a:lnTo>
                    <a:pt x="185786" y="128322"/>
                  </a:lnTo>
                  <a:lnTo>
                    <a:pt x="179014" y="139058"/>
                  </a:lnTo>
                  <a:lnTo>
                    <a:pt x="172692" y="149329"/>
                  </a:lnTo>
                  <a:lnTo>
                    <a:pt x="166955" y="159456"/>
                  </a:lnTo>
                  <a:lnTo>
                    <a:pt x="161611" y="169596"/>
                  </a:lnTo>
                  <a:lnTo>
                    <a:pt x="156254" y="179805"/>
                  </a:lnTo>
                  <a:lnTo>
                    <a:pt x="150648" y="190085"/>
                  </a:lnTo>
                  <a:lnTo>
                    <a:pt x="144728" y="200263"/>
                  </a:lnTo>
                  <a:lnTo>
                    <a:pt x="138521" y="210018"/>
                  </a:lnTo>
                  <a:lnTo>
                    <a:pt x="132083" y="219214"/>
                  </a:lnTo>
                  <a:lnTo>
                    <a:pt x="125471" y="228203"/>
                  </a:lnTo>
                  <a:lnTo>
                    <a:pt x="118733" y="237690"/>
                  </a:lnTo>
                  <a:lnTo>
                    <a:pt x="111911" y="248037"/>
                  </a:lnTo>
                  <a:lnTo>
                    <a:pt x="105195" y="259107"/>
                  </a:lnTo>
                  <a:lnTo>
                    <a:pt x="98912" y="270463"/>
                  </a:lnTo>
                  <a:lnTo>
                    <a:pt x="93201" y="281807"/>
                  </a:lnTo>
                  <a:lnTo>
                    <a:pt x="87874" y="293018"/>
                  </a:lnTo>
                  <a:lnTo>
                    <a:pt x="82530" y="304071"/>
                  </a:lnTo>
                  <a:lnTo>
                    <a:pt x="76936" y="314984"/>
                  </a:lnTo>
                  <a:lnTo>
                    <a:pt x="71195" y="325786"/>
                  </a:lnTo>
                  <a:lnTo>
                    <a:pt x="65639" y="336506"/>
                  </a:lnTo>
                  <a:lnTo>
                    <a:pt x="60453" y="347165"/>
                  </a:lnTo>
                  <a:lnTo>
                    <a:pt x="55496" y="357784"/>
                  </a:lnTo>
                  <a:lnTo>
                    <a:pt x="50407" y="368373"/>
                  </a:lnTo>
                  <a:lnTo>
                    <a:pt x="44988" y="378947"/>
                  </a:lnTo>
                  <a:lnTo>
                    <a:pt x="39365" y="389676"/>
                  </a:lnTo>
                  <a:lnTo>
                    <a:pt x="33891" y="400871"/>
                  </a:lnTo>
                  <a:lnTo>
                    <a:pt x="28762" y="412665"/>
                  </a:lnTo>
                  <a:lnTo>
                    <a:pt x="24013" y="425028"/>
                  </a:lnTo>
                  <a:lnTo>
                    <a:pt x="19597" y="437858"/>
                  </a:lnTo>
                  <a:lnTo>
                    <a:pt x="15448" y="451028"/>
                  </a:lnTo>
                  <a:lnTo>
                    <a:pt x="11649" y="463834"/>
                  </a:lnTo>
                  <a:lnTo>
                    <a:pt x="8065" y="476265"/>
                  </a:lnTo>
                  <a:lnTo>
                    <a:pt x="4380" y="48941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00124" y="1842487"/>
            <a:ext cx="8741475" cy="842280"/>
            <a:chOff x="600124" y="1842487"/>
            <a:chExt cx="8741475" cy="842280"/>
          </a:xfrm>
        </p:grpSpPr>
        <p:sp>
          <p:nvSpPr>
            <p:cNvPr id="37" name="Freeform 36"/>
            <p:cNvSpPr/>
            <p:nvPr/>
          </p:nvSpPr>
          <p:spPr>
            <a:xfrm>
              <a:off x="789637" y="1916186"/>
              <a:ext cx="10529" cy="536954"/>
            </a:xfrm>
            <a:custGeom>
              <a:avLst/>
              <a:gdLst/>
              <a:ahLst/>
              <a:cxnLst/>
              <a:rect l="0" t="0" r="0" b="0"/>
              <a:pathLst>
                <a:path w="10529" h="536954">
                  <a:moveTo>
                    <a:pt x="10528" y="0"/>
                  </a:moveTo>
                  <a:lnTo>
                    <a:pt x="10461" y="11668"/>
                  </a:lnTo>
                  <a:lnTo>
                    <a:pt x="9821" y="22157"/>
                  </a:lnTo>
                  <a:lnTo>
                    <a:pt x="8529" y="32463"/>
                  </a:lnTo>
                  <a:lnTo>
                    <a:pt x="6842" y="42937"/>
                  </a:lnTo>
                  <a:lnTo>
                    <a:pt x="5174" y="53929"/>
                  </a:lnTo>
                  <a:lnTo>
                    <a:pt x="3761" y="65586"/>
                  </a:lnTo>
                  <a:lnTo>
                    <a:pt x="2663" y="78358"/>
                  </a:lnTo>
                  <a:lnTo>
                    <a:pt x="1852" y="93058"/>
                  </a:lnTo>
                  <a:lnTo>
                    <a:pt x="1273" y="109939"/>
                  </a:lnTo>
                  <a:lnTo>
                    <a:pt x="867" y="128311"/>
                  </a:lnTo>
                  <a:lnTo>
                    <a:pt x="587" y="146866"/>
                  </a:lnTo>
                  <a:lnTo>
                    <a:pt x="396" y="164826"/>
                  </a:lnTo>
                  <a:lnTo>
                    <a:pt x="266" y="182119"/>
                  </a:lnTo>
                  <a:lnTo>
                    <a:pt x="178" y="199096"/>
                  </a:lnTo>
                  <a:lnTo>
                    <a:pt x="124" y="216029"/>
                  </a:lnTo>
                  <a:lnTo>
                    <a:pt x="257" y="232874"/>
                  </a:lnTo>
                  <a:lnTo>
                    <a:pt x="879" y="249359"/>
                  </a:lnTo>
                  <a:lnTo>
                    <a:pt x="2110" y="265347"/>
                  </a:lnTo>
                  <a:lnTo>
                    <a:pt x="3751" y="280849"/>
                  </a:lnTo>
                  <a:lnTo>
                    <a:pt x="5391" y="295946"/>
                  </a:lnTo>
                  <a:lnTo>
                    <a:pt x="6788" y="310731"/>
                  </a:lnTo>
                  <a:lnTo>
                    <a:pt x="7878" y="325287"/>
                  </a:lnTo>
                  <a:lnTo>
                    <a:pt x="8683" y="339681"/>
                  </a:lnTo>
                  <a:lnTo>
                    <a:pt x="9260" y="353970"/>
                  </a:lnTo>
                  <a:lnTo>
                    <a:pt x="9664" y="368518"/>
                  </a:lnTo>
                  <a:lnTo>
                    <a:pt x="9943" y="383963"/>
                  </a:lnTo>
                  <a:lnTo>
                    <a:pt x="10129" y="400577"/>
                  </a:lnTo>
                  <a:lnTo>
                    <a:pt x="10085" y="418143"/>
                  </a:lnTo>
                  <a:lnTo>
                    <a:pt x="9524" y="436159"/>
                  </a:lnTo>
                  <a:lnTo>
                    <a:pt x="8335" y="454260"/>
                  </a:lnTo>
                  <a:lnTo>
                    <a:pt x="6713" y="471724"/>
                  </a:lnTo>
                  <a:lnTo>
                    <a:pt x="4917" y="489219"/>
                  </a:lnTo>
                  <a:lnTo>
                    <a:pt x="2788" y="509395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0124" y="1877791"/>
              <a:ext cx="425606" cy="375308"/>
            </a:xfrm>
            <a:custGeom>
              <a:avLst/>
              <a:gdLst/>
              <a:ahLst/>
              <a:cxnLst/>
              <a:rect l="0" t="0" r="0" b="0"/>
              <a:pathLst>
                <a:path w="425606" h="375308">
                  <a:moveTo>
                    <a:pt x="0" y="122623"/>
                  </a:moveTo>
                  <a:lnTo>
                    <a:pt x="5934" y="113889"/>
                  </a:lnTo>
                  <a:lnTo>
                    <a:pt x="12139" y="106182"/>
                  </a:lnTo>
                  <a:lnTo>
                    <a:pt x="19235" y="98780"/>
                  </a:lnTo>
                  <a:lnTo>
                    <a:pt x="27175" y="91519"/>
                  </a:lnTo>
                  <a:lnTo>
                    <a:pt x="35822" y="84340"/>
                  </a:lnTo>
                  <a:lnTo>
                    <a:pt x="45016" y="77219"/>
                  </a:lnTo>
                  <a:lnTo>
                    <a:pt x="54616" y="70302"/>
                  </a:lnTo>
                  <a:lnTo>
                    <a:pt x="64505" y="63883"/>
                  </a:lnTo>
                  <a:lnTo>
                    <a:pt x="74603" y="58081"/>
                  </a:lnTo>
                  <a:lnTo>
                    <a:pt x="85009" y="52694"/>
                  </a:lnTo>
                  <a:lnTo>
                    <a:pt x="95987" y="47309"/>
                  </a:lnTo>
                  <a:lnTo>
                    <a:pt x="107635" y="41687"/>
                  </a:lnTo>
                  <a:lnTo>
                    <a:pt x="119899" y="35928"/>
                  </a:lnTo>
                  <a:lnTo>
                    <a:pt x="132664" y="30361"/>
                  </a:lnTo>
                  <a:lnTo>
                    <a:pt x="145804" y="25170"/>
                  </a:lnTo>
                  <a:lnTo>
                    <a:pt x="159051" y="20380"/>
                  </a:lnTo>
                  <a:lnTo>
                    <a:pt x="172017" y="15936"/>
                  </a:lnTo>
                  <a:lnTo>
                    <a:pt x="184519" y="11767"/>
                  </a:lnTo>
                  <a:lnTo>
                    <a:pt x="196710" y="7969"/>
                  </a:lnTo>
                  <a:lnTo>
                    <a:pt x="208969" y="4790"/>
                  </a:lnTo>
                  <a:lnTo>
                    <a:pt x="221517" y="2321"/>
                  </a:lnTo>
                  <a:lnTo>
                    <a:pt x="234403" y="664"/>
                  </a:lnTo>
                  <a:lnTo>
                    <a:pt x="247594" y="0"/>
                  </a:lnTo>
                  <a:lnTo>
                    <a:pt x="261023" y="333"/>
                  </a:lnTo>
                  <a:lnTo>
                    <a:pt x="274465" y="1523"/>
                  </a:lnTo>
                  <a:lnTo>
                    <a:pt x="287564" y="3384"/>
                  </a:lnTo>
                  <a:lnTo>
                    <a:pt x="300154" y="5750"/>
                  </a:lnTo>
                  <a:lnTo>
                    <a:pt x="312404" y="8641"/>
                  </a:lnTo>
                  <a:lnTo>
                    <a:pt x="324703" y="12259"/>
                  </a:lnTo>
                  <a:lnTo>
                    <a:pt x="337268" y="16661"/>
                  </a:lnTo>
                  <a:lnTo>
                    <a:pt x="349826" y="21922"/>
                  </a:lnTo>
                  <a:lnTo>
                    <a:pt x="361732" y="28210"/>
                  </a:lnTo>
                  <a:lnTo>
                    <a:pt x="372667" y="35523"/>
                  </a:lnTo>
                  <a:lnTo>
                    <a:pt x="382637" y="43874"/>
                  </a:lnTo>
                  <a:lnTo>
                    <a:pt x="391794" y="53383"/>
                  </a:lnTo>
                  <a:lnTo>
                    <a:pt x="400314" y="64003"/>
                  </a:lnTo>
                  <a:lnTo>
                    <a:pt x="408036" y="75557"/>
                  </a:lnTo>
                  <a:lnTo>
                    <a:pt x="414479" y="87836"/>
                  </a:lnTo>
                  <a:lnTo>
                    <a:pt x="419477" y="100651"/>
                  </a:lnTo>
                  <a:lnTo>
                    <a:pt x="423004" y="113849"/>
                  </a:lnTo>
                  <a:lnTo>
                    <a:pt x="425005" y="127314"/>
                  </a:lnTo>
                  <a:lnTo>
                    <a:pt x="425605" y="140964"/>
                  </a:lnTo>
                  <a:lnTo>
                    <a:pt x="424889" y="154740"/>
                  </a:lnTo>
                  <a:lnTo>
                    <a:pt x="422822" y="168602"/>
                  </a:lnTo>
                  <a:lnTo>
                    <a:pt x="419504" y="182523"/>
                  </a:lnTo>
                  <a:lnTo>
                    <a:pt x="414990" y="196482"/>
                  </a:lnTo>
                  <a:lnTo>
                    <a:pt x="409212" y="210467"/>
                  </a:lnTo>
                  <a:lnTo>
                    <a:pt x="402251" y="224465"/>
                  </a:lnTo>
                  <a:lnTo>
                    <a:pt x="394305" y="238306"/>
                  </a:lnTo>
                  <a:lnTo>
                    <a:pt x="385602" y="251680"/>
                  </a:lnTo>
                  <a:lnTo>
                    <a:pt x="376337" y="264450"/>
                  </a:lnTo>
                  <a:lnTo>
                    <a:pt x="366506" y="276483"/>
                  </a:lnTo>
                  <a:lnTo>
                    <a:pt x="355922" y="287571"/>
                  </a:lnTo>
                  <a:lnTo>
                    <a:pt x="344546" y="297697"/>
                  </a:lnTo>
                  <a:lnTo>
                    <a:pt x="332635" y="306989"/>
                  </a:lnTo>
                  <a:lnTo>
                    <a:pt x="320640" y="315624"/>
                  </a:lnTo>
                  <a:lnTo>
                    <a:pt x="308826" y="323767"/>
                  </a:lnTo>
                  <a:lnTo>
                    <a:pt x="297114" y="331390"/>
                  </a:lnTo>
                  <a:lnTo>
                    <a:pt x="285183" y="338291"/>
                  </a:lnTo>
                  <a:lnTo>
                    <a:pt x="272869" y="344416"/>
                  </a:lnTo>
                  <a:lnTo>
                    <a:pt x="260377" y="349897"/>
                  </a:lnTo>
                  <a:lnTo>
                    <a:pt x="246767" y="355612"/>
                  </a:lnTo>
                  <a:lnTo>
                    <a:pt x="228606" y="363179"/>
                  </a:lnTo>
                  <a:lnTo>
                    <a:pt x="200041" y="37530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61362" y="2210984"/>
              <a:ext cx="163611" cy="263063"/>
            </a:xfrm>
            <a:custGeom>
              <a:avLst/>
              <a:gdLst/>
              <a:ahLst/>
              <a:cxnLst/>
              <a:rect l="0" t="0" r="0" b="0"/>
              <a:pathLst>
                <a:path w="163611" h="263063">
                  <a:moveTo>
                    <a:pt x="17788" y="63171"/>
                  </a:moveTo>
                  <a:lnTo>
                    <a:pt x="14854" y="71972"/>
                  </a:lnTo>
                  <a:lnTo>
                    <a:pt x="12072" y="80319"/>
                  </a:lnTo>
                  <a:lnTo>
                    <a:pt x="9177" y="89023"/>
                  </a:lnTo>
                  <a:lnTo>
                    <a:pt x="6309" y="98316"/>
                  </a:lnTo>
                  <a:lnTo>
                    <a:pt x="3793" y="108460"/>
                  </a:lnTo>
                  <a:lnTo>
                    <a:pt x="1786" y="119500"/>
                  </a:lnTo>
                  <a:lnTo>
                    <a:pt x="447" y="131167"/>
                  </a:lnTo>
                  <a:lnTo>
                    <a:pt x="0" y="142989"/>
                  </a:lnTo>
                  <a:lnTo>
                    <a:pt x="481" y="154678"/>
                  </a:lnTo>
                  <a:lnTo>
                    <a:pt x="1770" y="166135"/>
                  </a:lnTo>
                  <a:lnTo>
                    <a:pt x="3698" y="177361"/>
                  </a:lnTo>
                  <a:lnTo>
                    <a:pt x="6104" y="188393"/>
                  </a:lnTo>
                  <a:lnTo>
                    <a:pt x="8853" y="199276"/>
                  </a:lnTo>
                  <a:lnTo>
                    <a:pt x="11843" y="210050"/>
                  </a:lnTo>
                  <a:lnTo>
                    <a:pt x="15014" y="220739"/>
                  </a:lnTo>
                  <a:lnTo>
                    <a:pt x="18804" y="231036"/>
                  </a:lnTo>
                  <a:lnTo>
                    <a:pt x="24099" y="240346"/>
                  </a:lnTo>
                  <a:lnTo>
                    <a:pt x="31256" y="248411"/>
                  </a:lnTo>
                  <a:lnTo>
                    <a:pt x="39997" y="254978"/>
                  </a:lnTo>
                  <a:lnTo>
                    <a:pt x="49700" y="259640"/>
                  </a:lnTo>
                  <a:lnTo>
                    <a:pt x="59887" y="262357"/>
                  </a:lnTo>
                  <a:lnTo>
                    <a:pt x="70132" y="263062"/>
                  </a:lnTo>
                  <a:lnTo>
                    <a:pt x="79996" y="261499"/>
                  </a:lnTo>
                  <a:lnTo>
                    <a:pt x="89289" y="257746"/>
                  </a:lnTo>
                  <a:lnTo>
                    <a:pt x="98018" y="252143"/>
                  </a:lnTo>
                  <a:lnTo>
                    <a:pt x="106274" y="245104"/>
                  </a:lnTo>
                  <a:lnTo>
                    <a:pt x="114162" y="236994"/>
                  </a:lnTo>
                  <a:lnTo>
                    <a:pt x="121614" y="227789"/>
                  </a:lnTo>
                  <a:lnTo>
                    <a:pt x="128400" y="217100"/>
                  </a:lnTo>
                  <a:lnTo>
                    <a:pt x="134449" y="204841"/>
                  </a:lnTo>
                  <a:lnTo>
                    <a:pt x="139834" y="191353"/>
                  </a:lnTo>
                  <a:lnTo>
                    <a:pt x="144685" y="177229"/>
                  </a:lnTo>
                  <a:lnTo>
                    <a:pt x="149131" y="162877"/>
                  </a:lnTo>
                  <a:lnTo>
                    <a:pt x="153117" y="148494"/>
                  </a:lnTo>
                  <a:lnTo>
                    <a:pt x="156422" y="134158"/>
                  </a:lnTo>
                  <a:lnTo>
                    <a:pt x="158980" y="119887"/>
                  </a:lnTo>
                  <a:lnTo>
                    <a:pt x="160867" y="105677"/>
                  </a:lnTo>
                  <a:lnTo>
                    <a:pt x="162217" y="91517"/>
                  </a:lnTo>
                  <a:lnTo>
                    <a:pt x="163158" y="77402"/>
                  </a:lnTo>
                  <a:lnTo>
                    <a:pt x="163610" y="63544"/>
                  </a:lnTo>
                  <a:lnTo>
                    <a:pt x="163227" y="48794"/>
                  </a:lnTo>
                  <a:lnTo>
                    <a:pt x="160859" y="29621"/>
                  </a:lnTo>
                  <a:lnTo>
                    <a:pt x="154658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94322" y="2199380"/>
              <a:ext cx="174383" cy="226104"/>
            </a:xfrm>
            <a:custGeom>
              <a:avLst/>
              <a:gdLst/>
              <a:ahLst/>
              <a:cxnLst/>
              <a:rect l="0" t="0" r="0" b="0"/>
              <a:pathLst>
                <a:path w="174383" h="226104">
                  <a:moveTo>
                    <a:pt x="5926" y="74775"/>
                  </a:moveTo>
                  <a:lnTo>
                    <a:pt x="14862" y="77642"/>
                  </a:lnTo>
                  <a:lnTo>
                    <a:pt x="24489" y="79784"/>
                  </a:lnTo>
                  <a:lnTo>
                    <a:pt x="35771" y="81383"/>
                  </a:lnTo>
                  <a:lnTo>
                    <a:pt x="48266" y="82390"/>
                  </a:lnTo>
                  <a:lnTo>
                    <a:pt x="61097" y="82590"/>
                  </a:lnTo>
                  <a:lnTo>
                    <a:pt x="73716" y="81930"/>
                  </a:lnTo>
                  <a:lnTo>
                    <a:pt x="85926" y="80346"/>
                  </a:lnTo>
                  <a:lnTo>
                    <a:pt x="97721" y="77685"/>
                  </a:lnTo>
                  <a:lnTo>
                    <a:pt x="109148" y="73965"/>
                  </a:lnTo>
                  <a:lnTo>
                    <a:pt x="119632" y="69179"/>
                  </a:lnTo>
                  <a:lnTo>
                    <a:pt x="128016" y="63218"/>
                  </a:lnTo>
                  <a:lnTo>
                    <a:pt x="133835" y="56138"/>
                  </a:lnTo>
                  <a:lnTo>
                    <a:pt x="137098" y="48284"/>
                  </a:lnTo>
                  <a:lnTo>
                    <a:pt x="137934" y="40174"/>
                  </a:lnTo>
                  <a:lnTo>
                    <a:pt x="136676" y="32134"/>
                  </a:lnTo>
                  <a:lnTo>
                    <a:pt x="133598" y="24450"/>
                  </a:lnTo>
                  <a:lnTo>
                    <a:pt x="128806" y="17442"/>
                  </a:lnTo>
                  <a:lnTo>
                    <a:pt x="122518" y="11222"/>
                  </a:lnTo>
                  <a:lnTo>
                    <a:pt x="115029" y="6047"/>
                  </a:lnTo>
                  <a:lnTo>
                    <a:pt x="106633" y="2393"/>
                  </a:lnTo>
                  <a:lnTo>
                    <a:pt x="97579" y="384"/>
                  </a:lnTo>
                  <a:lnTo>
                    <a:pt x="88060" y="0"/>
                  </a:lnTo>
                  <a:lnTo>
                    <a:pt x="78217" y="1255"/>
                  </a:lnTo>
                  <a:lnTo>
                    <a:pt x="68157" y="3991"/>
                  </a:lnTo>
                  <a:lnTo>
                    <a:pt x="58113" y="8098"/>
                  </a:lnTo>
                  <a:lnTo>
                    <a:pt x="48442" y="13594"/>
                  </a:lnTo>
                  <a:lnTo>
                    <a:pt x="39312" y="20363"/>
                  </a:lnTo>
                  <a:lnTo>
                    <a:pt x="30876" y="28178"/>
                  </a:lnTo>
                  <a:lnTo>
                    <a:pt x="23355" y="36793"/>
                  </a:lnTo>
                  <a:lnTo>
                    <a:pt x="16782" y="45999"/>
                  </a:lnTo>
                  <a:lnTo>
                    <a:pt x="11199" y="55790"/>
                  </a:lnTo>
                  <a:lnTo>
                    <a:pt x="6738" y="66348"/>
                  </a:lnTo>
                  <a:lnTo>
                    <a:pt x="3370" y="77715"/>
                  </a:lnTo>
                  <a:lnTo>
                    <a:pt x="1090" y="89959"/>
                  </a:lnTo>
                  <a:lnTo>
                    <a:pt x="0" y="103243"/>
                  </a:lnTo>
                  <a:lnTo>
                    <a:pt x="49" y="117544"/>
                  </a:lnTo>
                  <a:lnTo>
                    <a:pt x="1216" y="132386"/>
                  </a:lnTo>
                  <a:lnTo>
                    <a:pt x="3594" y="146962"/>
                  </a:lnTo>
                  <a:lnTo>
                    <a:pt x="7124" y="160831"/>
                  </a:lnTo>
                  <a:lnTo>
                    <a:pt x="11782" y="173752"/>
                  </a:lnTo>
                  <a:lnTo>
                    <a:pt x="17657" y="185510"/>
                  </a:lnTo>
                  <a:lnTo>
                    <a:pt x="24688" y="196113"/>
                  </a:lnTo>
                  <a:lnTo>
                    <a:pt x="32850" y="205402"/>
                  </a:lnTo>
                  <a:lnTo>
                    <a:pt x="42231" y="212979"/>
                  </a:lnTo>
                  <a:lnTo>
                    <a:pt x="52760" y="218778"/>
                  </a:lnTo>
                  <a:lnTo>
                    <a:pt x="64084" y="222861"/>
                  </a:lnTo>
                  <a:lnTo>
                    <a:pt x="75676" y="225244"/>
                  </a:lnTo>
                  <a:lnTo>
                    <a:pt x="87212" y="226103"/>
                  </a:lnTo>
                  <a:lnTo>
                    <a:pt x="98567" y="225564"/>
                  </a:lnTo>
                  <a:lnTo>
                    <a:pt x="109724" y="223615"/>
                  </a:lnTo>
                  <a:lnTo>
                    <a:pt x="120701" y="220391"/>
                  </a:lnTo>
                  <a:lnTo>
                    <a:pt x="131275" y="216430"/>
                  </a:lnTo>
                  <a:lnTo>
                    <a:pt x="142112" y="212205"/>
                  </a:lnTo>
                  <a:lnTo>
                    <a:pt x="155285" y="207350"/>
                  </a:lnTo>
                  <a:lnTo>
                    <a:pt x="174382" y="20111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15122" y="2179399"/>
              <a:ext cx="132568" cy="237489"/>
            </a:xfrm>
            <a:custGeom>
              <a:avLst/>
              <a:gdLst/>
              <a:ahLst/>
              <a:cxnLst/>
              <a:rect l="0" t="0" r="0" b="0"/>
              <a:pathLst>
                <a:path w="132568" h="237489">
                  <a:moveTo>
                    <a:pt x="6225" y="136870"/>
                  </a:moveTo>
                  <a:lnTo>
                    <a:pt x="9159" y="151472"/>
                  </a:lnTo>
                  <a:lnTo>
                    <a:pt x="11941" y="164743"/>
                  </a:lnTo>
                  <a:lnTo>
                    <a:pt x="14840" y="177940"/>
                  </a:lnTo>
                  <a:lnTo>
                    <a:pt x="17881" y="191108"/>
                  </a:lnTo>
                  <a:lnTo>
                    <a:pt x="21046" y="203969"/>
                  </a:lnTo>
                  <a:lnTo>
                    <a:pt x="24287" y="216351"/>
                  </a:lnTo>
                  <a:lnTo>
                    <a:pt x="26749" y="227565"/>
                  </a:lnTo>
                  <a:lnTo>
                    <a:pt x="26704" y="235194"/>
                  </a:lnTo>
                  <a:lnTo>
                    <a:pt x="24168" y="237488"/>
                  </a:lnTo>
                  <a:lnTo>
                    <a:pt x="20757" y="235572"/>
                  </a:lnTo>
                  <a:lnTo>
                    <a:pt x="17155" y="230775"/>
                  </a:lnTo>
                  <a:lnTo>
                    <a:pt x="13538" y="224056"/>
                  </a:lnTo>
                  <a:lnTo>
                    <a:pt x="9946" y="216055"/>
                  </a:lnTo>
                  <a:lnTo>
                    <a:pt x="6545" y="207037"/>
                  </a:lnTo>
                  <a:lnTo>
                    <a:pt x="3638" y="196981"/>
                  </a:lnTo>
                  <a:lnTo>
                    <a:pt x="1360" y="185945"/>
                  </a:lnTo>
                  <a:lnTo>
                    <a:pt x="0" y="174088"/>
                  </a:lnTo>
                  <a:lnTo>
                    <a:pt x="69" y="161593"/>
                  </a:lnTo>
                  <a:lnTo>
                    <a:pt x="1712" y="148634"/>
                  </a:lnTo>
                  <a:lnTo>
                    <a:pt x="4766" y="135507"/>
                  </a:lnTo>
                  <a:lnTo>
                    <a:pt x="8949" y="122620"/>
                  </a:lnTo>
                  <a:lnTo>
                    <a:pt x="13987" y="110180"/>
                  </a:lnTo>
                  <a:lnTo>
                    <a:pt x="19808" y="98371"/>
                  </a:lnTo>
                  <a:lnTo>
                    <a:pt x="26539" y="87432"/>
                  </a:lnTo>
                  <a:lnTo>
                    <a:pt x="34171" y="77407"/>
                  </a:lnTo>
                  <a:lnTo>
                    <a:pt x="42413" y="68182"/>
                  </a:lnTo>
                  <a:lnTo>
                    <a:pt x="50791" y="59592"/>
                  </a:lnTo>
                  <a:lnTo>
                    <a:pt x="59023" y="51475"/>
                  </a:lnTo>
                  <a:lnTo>
                    <a:pt x="67178" y="43699"/>
                  </a:lnTo>
                  <a:lnTo>
                    <a:pt x="75566" y="36164"/>
                  </a:lnTo>
                  <a:lnTo>
                    <a:pt x="84349" y="28803"/>
                  </a:lnTo>
                  <a:lnTo>
                    <a:pt x="93276" y="21868"/>
                  </a:lnTo>
                  <a:lnTo>
                    <a:pt x="102748" y="15233"/>
                  </a:lnTo>
                  <a:lnTo>
                    <a:pt x="114717" y="8314"/>
                  </a:lnTo>
                  <a:lnTo>
                    <a:pt x="132567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53376" y="1968829"/>
              <a:ext cx="31184" cy="442198"/>
            </a:xfrm>
            <a:custGeom>
              <a:avLst/>
              <a:gdLst/>
              <a:ahLst/>
              <a:cxnLst/>
              <a:rect l="0" t="0" r="0" b="0"/>
              <a:pathLst>
                <a:path w="31184" h="442198">
                  <a:moveTo>
                    <a:pt x="10126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4" y="29863"/>
                  </a:lnTo>
                  <a:lnTo>
                    <a:pt x="2334" y="43049"/>
                  </a:lnTo>
                  <a:lnTo>
                    <a:pt x="1485" y="58474"/>
                  </a:lnTo>
                  <a:lnTo>
                    <a:pt x="888" y="76105"/>
                  </a:lnTo>
                  <a:lnTo>
                    <a:pt x="473" y="95617"/>
                  </a:lnTo>
                  <a:lnTo>
                    <a:pt x="189" y="116599"/>
                  </a:lnTo>
                  <a:lnTo>
                    <a:pt x="0" y="138663"/>
                  </a:lnTo>
                  <a:lnTo>
                    <a:pt x="42" y="161339"/>
                  </a:lnTo>
                  <a:lnTo>
                    <a:pt x="603" y="184086"/>
                  </a:lnTo>
                  <a:lnTo>
                    <a:pt x="1797" y="206606"/>
                  </a:lnTo>
                  <a:lnTo>
                    <a:pt x="3582" y="228811"/>
                  </a:lnTo>
                  <a:lnTo>
                    <a:pt x="5852" y="250721"/>
                  </a:lnTo>
                  <a:lnTo>
                    <a:pt x="8486" y="272381"/>
                  </a:lnTo>
                  <a:lnTo>
                    <a:pt x="11219" y="293522"/>
                  </a:lnTo>
                  <a:lnTo>
                    <a:pt x="13668" y="313579"/>
                  </a:lnTo>
                  <a:lnTo>
                    <a:pt x="15648" y="332328"/>
                  </a:lnTo>
                  <a:lnTo>
                    <a:pt x="17315" y="349699"/>
                  </a:lnTo>
                  <a:lnTo>
                    <a:pt x="19048" y="365608"/>
                  </a:lnTo>
                  <a:lnTo>
                    <a:pt x="21065" y="380153"/>
                  </a:lnTo>
                  <a:lnTo>
                    <a:pt x="23261" y="393316"/>
                  </a:lnTo>
                  <a:lnTo>
                    <a:pt x="25512" y="406263"/>
                  </a:lnTo>
                  <a:lnTo>
                    <a:pt x="28022" y="421254"/>
                  </a:lnTo>
                  <a:lnTo>
                    <a:pt x="31183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95046" y="2126756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64873" y="2867"/>
                  </a:lnTo>
                  <a:lnTo>
                    <a:pt x="255886" y="5009"/>
                  </a:lnTo>
                  <a:lnTo>
                    <a:pt x="245886" y="6616"/>
                  </a:lnTo>
                  <a:lnTo>
                    <a:pt x="234733" y="7970"/>
                  </a:lnTo>
                  <a:lnTo>
                    <a:pt x="222273" y="9467"/>
                  </a:lnTo>
                  <a:lnTo>
                    <a:pt x="208561" y="11322"/>
                  </a:lnTo>
                  <a:lnTo>
                    <a:pt x="193798" y="13735"/>
                  </a:lnTo>
                  <a:lnTo>
                    <a:pt x="178220" y="16964"/>
                  </a:lnTo>
                  <a:lnTo>
                    <a:pt x="162042" y="21062"/>
                  </a:lnTo>
                  <a:lnTo>
                    <a:pt x="145436" y="25764"/>
                  </a:lnTo>
                  <a:lnTo>
                    <a:pt x="128530" y="30604"/>
                  </a:lnTo>
                  <a:lnTo>
                    <a:pt x="111426" y="35300"/>
                  </a:lnTo>
                  <a:lnTo>
                    <a:pt x="94516" y="39756"/>
                  </a:lnTo>
                  <a:lnTo>
                    <a:pt x="78462" y="43975"/>
                  </a:lnTo>
                  <a:lnTo>
                    <a:pt x="63562" y="47992"/>
                  </a:lnTo>
                  <a:lnTo>
                    <a:pt x="50028" y="51701"/>
                  </a:lnTo>
                  <a:lnTo>
                    <a:pt x="36724" y="55216"/>
                  </a:lnTo>
                  <a:lnTo>
                    <a:pt x="21368" y="588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56041" y="2215931"/>
              <a:ext cx="218625" cy="214828"/>
            </a:xfrm>
            <a:custGeom>
              <a:avLst/>
              <a:gdLst/>
              <a:ahLst/>
              <a:cxnLst/>
              <a:rect l="0" t="0" r="0" b="0"/>
              <a:pathLst>
                <a:path w="218625" h="214828">
                  <a:moveTo>
                    <a:pt x="128560" y="16110"/>
                  </a:moveTo>
                  <a:lnTo>
                    <a:pt x="122558" y="10444"/>
                  </a:lnTo>
                  <a:lnTo>
                    <a:pt x="115713" y="6800"/>
                  </a:lnTo>
                  <a:lnTo>
                    <a:pt x="107325" y="4890"/>
                  </a:lnTo>
                  <a:lnTo>
                    <a:pt x="97698" y="4389"/>
                  </a:lnTo>
                  <a:lnTo>
                    <a:pt x="87384" y="5008"/>
                  </a:lnTo>
                  <a:lnTo>
                    <a:pt x="76781" y="6489"/>
                  </a:lnTo>
                  <a:lnTo>
                    <a:pt x="66256" y="8929"/>
                  </a:lnTo>
                  <a:lnTo>
                    <a:pt x="56204" y="12765"/>
                  </a:lnTo>
                  <a:lnTo>
                    <a:pt x="46789" y="18120"/>
                  </a:lnTo>
                  <a:lnTo>
                    <a:pt x="38148" y="24833"/>
                  </a:lnTo>
                  <a:lnTo>
                    <a:pt x="30484" y="32634"/>
                  </a:lnTo>
                  <a:lnTo>
                    <a:pt x="23807" y="41258"/>
                  </a:lnTo>
                  <a:lnTo>
                    <a:pt x="17983" y="50641"/>
                  </a:lnTo>
                  <a:lnTo>
                    <a:pt x="12827" y="60917"/>
                  </a:lnTo>
                  <a:lnTo>
                    <a:pt x="8179" y="72082"/>
                  </a:lnTo>
                  <a:lnTo>
                    <a:pt x="4225" y="83850"/>
                  </a:lnTo>
                  <a:lnTo>
                    <a:pt x="1474" y="95749"/>
                  </a:lnTo>
                  <a:lnTo>
                    <a:pt x="105" y="107493"/>
                  </a:lnTo>
                  <a:lnTo>
                    <a:pt x="0" y="118990"/>
                  </a:lnTo>
                  <a:lnTo>
                    <a:pt x="918" y="130242"/>
                  </a:lnTo>
                  <a:lnTo>
                    <a:pt x="2618" y="141288"/>
                  </a:lnTo>
                  <a:lnTo>
                    <a:pt x="5216" y="152012"/>
                  </a:lnTo>
                  <a:lnTo>
                    <a:pt x="9162" y="162146"/>
                  </a:lnTo>
                  <a:lnTo>
                    <a:pt x="14590" y="171596"/>
                  </a:lnTo>
                  <a:lnTo>
                    <a:pt x="21183" y="180418"/>
                  </a:lnTo>
                  <a:lnTo>
                    <a:pt x="28371" y="188730"/>
                  </a:lnTo>
                  <a:lnTo>
                    <a:pt x="35770" y="196643"/>
                  </a:lnTo>
                  <a:lnTo>
                    <a:pt x="43517" y="203771"/>
                  </a:lnTo>
                  <a:lnTo>
                    <a:pt x="52155" y="209274"/>
                  </a:lnTo>
                  <a:lnTo>
                    <a:pt x="61930" y="212825"/>
                  </a:lnTo>
                  <a:lnTo>
                    <a:pt x="72783" y="214565"/>
                  </a:lnTo>
                  <a:lnTo>
                    <a:pt x="84525" y="214827"/>
                  </a:lnTo>
                  <a:lnTo>
                    <a:pt x="96942" y="213958"/>
                  </a:lnTo>
                  <a:lnTo>
                    <a:pt x="109688" y="211936"/>
                  </a:lnTo>
                  <a:lnTo>
                    <a:pt x="122310" y="208385"/>
                  </a:lnTo>
                  <a:lnTo>
                    <a:pt x="134569" y="203222"/>
                  </a:lnTo>
                  <a:lnTo>
                    <a:pt x="146256" y="196638"/>
                  </a:lnTo>
                  <a:lnTo>
                    <a:pt x="157111" y="188923"/>
                  </a:lnTo>
                  <a:lnTo>
                    <a:pt x="167075" y="180363"/>
                  </a:lnTo>
                  <a:lnTo>
                    <a:pt x="176089" y="171192"/>
                  </a:lnTo>
                  <a:lnTo>
                    <a:pt x="184006" y="161590"/>
                  </a:lnTo>
                  <a:lnTo>
                    <a:pt x="190853" y="151690"/>
                  </a:lnTo>
                  <a:lnTo>
                    <a:pt x="196792" y="141587"/>
                  </a:lnTo>
                  <a:lnTo>
                    <a:pt x="202023" y="131344"/>
                  </a:lnTo>
                  <a:lnTo>
                    <a:pt x="206727" y="120998"/>
                  </a:lnTo>
                  <a:lnTo>
                    <a:pt x="210888" y="110253"/>
                  </a:lnTo>
                  <a:lnTo>
                    <a:pt x="214311" y="98514"/>
                  </a:lnTo>
                  <a:lnTo>
                    <a:pt x="216939" y="85550"/>
                  </a:lnTo>
                  <a:lnTo>
                    <a:pt x="218534" y="71927"/>
                  </a:lnTo>
                  <a:lnTo>
                    <a:pt x="218624" y="58776"/>
                  </a:lnTo>
                  <a:lnTo>
                    <a:pt x="217077" y="46717"/>
                  </a:lnTo>
                  <a:lnTo>
                    <a:pt x="213750" y="36013"/>
                  </a:lnTo>
                  <a:lnTo>
                    <a:pt x="208317" y="26821"/>
                  </a:lnTo>
                  <a:lnTo>
                    <a:pt x="200808" y="19055"/>
                  </a:lnTo>
                  <a:lnTo>
                    <a:pt x="191530" y="12637"/>
                  </a:lnTo>
                  <a:lnTo>
                    <a:pt x="180869" y="7601"/>
                  </a:lnTo>
                  <a:lnTo>
                    <a:pt x="169192" y="3840"/>
                  </a:lnTo>
                  <a:lnTo>
                    <a:pt x="157014" y="1316"/>
                  </a:lnTo>
                  <a:lnTo>
                    <a:pt x="143594" y="0"/>
                  </a:lnTo>
                  <a:lnTo>
                    <a:pt x="125521" y="891"/>
                  </a:lnTo>
                  <a:lnTo>
                    <a:pt x="96974" y="558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58383" y="1905658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5" y="92097"/>
                  </a:lnTo>
                  <a:lnTo>
                    <a:pt x="177" y="112604"/>
                  </a:lnTo>
                  <a:lnTo>
                    <a:pt x="826" y="132734"/>
                  </a:lnTo>
                  <a:lnTo>
                    <a:pt x="2075" y="151817"/>
                  </a:lnTo>
                  <a:lnTo>
                    <a:pt x="3727" y="169725"/>
                  </a:lnTo>
                  <a:lnTo>
                    <a:pt x="5375" y="186599"/>
                  </a:lnTo>
                  <a:lnTo>
                    <a:pt x="6783" y="202668"/>
                  </a:lnTo>
                  <a:lnTo>
                    <a:pt x="8048" y="218633"/>
                  </a:lnTo>
                  <a:lnTo>
                    <a:pt x="9505" y="235585"/>
                  </a:lnTo>
                  <a:lnTo>
                    <a:pt x="11331" y="254039"/>
                  </a:lnTo>
                  <a:lnTo>
                    <a:pt x="13389" y="273830"/>
                  </a:lnTo>
                  <a:lnTo>
                    <a:pt x="15317" y="294411"/>
                  </a:lnTo>
                  <a:lnTo>
                    <a:pt x="16915" y="315354"/>
                  </a:lnTo>
                  <a:lnTo>
                    <a:pt x="18310" y="335940"/>
                  </a:lnTo>
                  <a:lnTo>
                    <a:pt x="19854" y="355141"/>
                  </a:lnTo>
                  <a:lnTo>
                    <a:pt x="21740" y="372536"/>
                  </a:lnTo>
                  <a:lnTo>
                    <a:pt x="23837" y="388536"/>
                  </a:lnTo>
                  <a:lnTo>
                    <a:pt x="25792" y="404056"/>
                  </a:lnTo>
                  <a:lnTo>
                    <a:pt x="27403" y="419678"/>
                  </a:lnTo>
                  <a:lnTo>
                    <a:pt x="28640" y="435256"/>
                  </a:lnTo>
                  <a:lnTo>
                    <a:pt x="29680" y="451821"/>
                  </a:lnTo>
                  <a:lnTo>
                    <a:pt x="30609" y="473074"/>
                  </a:lnTo>
                  <a:lnTo>
                    <a:pt x="31586" y="5053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75804" y="1917669"/>
              <a:ext cx="435264" cy="451243"/>
            </a:xfrm>
            <a:custGeom>
              <a:avLst/>
              <a:gdLst/>
              <a:ahLst/>
              <a:cxnLst/>
              <a:rect l="0" t="0" r="0" b="0"/>
              <a:pathLst>
                <a:path w="435264" h="451243">
                  <a:moveTo>
                    <a:pt x="3595" y="93274"/>
                  </a:moveTo>
                  <a:lnTo>
                    <a:pt x="862" y="84472"/>
                  </a:lnTo>
                  <a:lnTo>
                    <a:pt x="0" y="76126"/>
                  </a:lnTo>
                  <a:lnTo>
                    <a:pt x="995" y="67436"/>
                  </a:lnTo>
                  <a:lnTo>
                    <a:pt x="3707" y="58661"/>
                  </a:lnTo>
                  <a:lnTo>
                    <a:pt x="8139" y="50462"/>
                  </a:lnTo>
                  <a:lnTo>
                    <a:pt x="14133" y="43177"/>
                  </a:lnTo>
                  <a:lnTo>
                    <a:pt x="21564" y="36814"/>
                  </a:lnTo>
                  <a:lnTo>
                    <a:pt x="30439" y="31233"/>
                  </a:lnTo>
                  <a:lnTo>
                    <a:pt x="40625" y="26259"/>
                  </a:lnTo>
                  <a:lnTo>
                    <a:pt x="51886" y="21731"/>
                  </a:lnTo>
                  <a:lnTo>
                    <a:pt x="63968" y="17522"/>
                  </a:lnTo>
                  <a:lnTo>
                    <a:pt x="76654" y="13541"/>
                  </a:lnTo>
                  <a:lnTo>
                    <a:pt x="89935" y="9882"/>
                  </a:lnTo>
                  <a:lnTo>
                    <a:pt x="103988" y="6804"/>
                  </a:lnTo>
                  <a:lnTo>
                    <a:pt x="118847" y="4401"/>
                  </a:lnTo>
                  <a:lnTo>
                    <a:pt x="134249" y="2619"/>
                  </a:lnTo>
                  <a:lnTo>
                    <a:pt x="149742" y="1340"/>
                  </a:lnTo>
                  <a:lnTo>
                    <a:pt x="165053" y="448"/>
                  </a:lnTo>
                  <a:lnTo>
                    <a:pt x="180096" y="0"/>
                  </a:lnTo>
                  <a:lnTo>
                    <a:pt x="194884" y="224"/>
                  </a:lnTo>
                  <a:lnTo>
                    <a:pt x="209461" y="1193"/>
                  </a:lnTo>
                  <a:lnTo>
                    <a:pt x="223878" y="2997"/>
                  </a:lnTo>
                  <a:lnTo>
                    <a:pt x="238179" y="5810"/>
                  </a:lnTo>
                  <a:lnTo>
                    <a:pt x="252387" y="9636"/>
                  </a:lnTo>
                  <a:lnTo>
                    <a:pt x="266201" y="14493"/>
                  </a:lnTo>
                  <a:lnTo>
                    <a:pt x="279025" y="20503"/>
                  </a:lnTo>
                  <a:lnTo>
                    <a:pt x="290612" y="27620"/>
                  </a:lnTo>
                  <a:lnTo>
                    <a:pt x="301037" y="35670"/>
                  </a:lnTo>
                  <a:lnTo>
                    <a:pt x="310507" y="44443"/>
                  </a:lnTo>
                  <a:lnTo>
                    <a:pt x="319240" y="53755"/>
                  </a:lnTo>
                  <a:lnTo>
                    <a:pt x="327107" y="63617"/>
                  </a:lnTo>
                  <a:lnTo>
                    <a:pt x="333647" y="74222"/>
                  </a:lnTo>
                  <a:lnTo>
                    <a:pt x="338710" y="85612"/>
                  </a:lnTo>
                  <a:lnTo>
                    <a:pt x="342282" y="97532"/>
                  </a:lnTo>
                  <a:lnTo>
                    <a:pt x="344312" y="109533"/>
                  </a:lnTo>
                  <a:lnTo>
                    <a:pt x="344932" y="121342"/>
                  </a:lnTo>
                  <a:lnTo>
                    <a:pt x="344230" y="132711"/>
                  </a:lnTo>
                  <a:lnTo>
                    <a:pt x="342171" y="143347"/>
                  </a:lnTo>
                  <a:lnTo>
                    <a:pt x="338859" y="153165"/>
                  </a:lnTo>
                  <a:lnTo>
                    <a:pt x="334349" y="162249"/>
                  </a:lnTo>
                  <a:lnTo>
                    <a:pt x="328573" y="170745"/>
                  </a:lnTo>
                  <a:lnTo>
                    <a:pt x="321614" y="178803"/>
                  </a:lnTo>
                  <a:lnTo>
                    <a:pt x="313670" y="186708"/>
                  </a:lnTo>
                  <a:lnTo>
                    <a:pt x="304967" y="194864"/>
                  </a:lnTo>
                  <a:lnTo>
                    <a:pt x="295707" y="203463"/>
                  </a:lnTo>
                  <a:lnTo>
                    <a:pt x="286049" y="212358"/>
                  </a:lnTo>
                  <a:lnTo>
                    <a:pt x="276113" y="221176"/>
                  </a:lnTo>
                  <a:lnTo>
                    <a:pt x="265991" y="229699"/>
                  </a:lnTo>
                  <a:lnTo>
                    <a:pt x="255906" y="237879"/>
                  </a:lnTo>
                  <a:lnTo>
                    <a:pt x="246208" y="245751"/>
                  </a:lnTo>
                  <a:lnTo>
                    <a:pt x="237068" y="253383"/>
                  </a:lnTo>
                  <a:lnTo>
                    <a:pt x="228965" y="261000"/>
                  </a:lnTo>
                  <a:lnTo>
                    <a:pt x="222733" y="268960"/>
                  </a:lnTo>
                  <a:lnTo>
                    <a:pt x="218661" y="277433"/>
                  </a:lnTo>
                  <a:lnTo>
                    <a:pt x="216725" y="286413"/>
                  </a:lnTo>
                  <a:lnTo>
                    <a:pt x="216855" y="295820"/>
                  </a:lnTo>
                  <a:lnTo>
                    <a:pt x="218793" y="305557"/>
                  </a:lnTo>
                  <a:lnTo>
                    <a:pt x="222175" y="315535"/>
                  </a:lnTo>
                  <a:lnTo>
                    <a:pt x="226646" y="325687"/>
                  </a:lnTo>
                  <a:lnTo>
                    <a:pt x="231913" y="335953"/>
                  </a:lnTo>
                  <a:lnTo>
                    <a:pt x="238073" y="346135"/>
                  </a:lnTo>
                  <a:lnTo>
                    <a:pt x="245571" y="355898"/>
                  </a:lnTo>
                  <a:lnTo>
                    <a:pt x="254539" y="365095"/>
                  </a:lnTo>
                  <a:lnTo>
                    <a:pt x="264664" y="373745"/>
                  </a:lnTo>
                  <a:lnTo>
                    <a:pt x="275378" y="381942"/>
                  </a:lnTo>
                  <a:lnTo>
                    <a:pt x="286289" y="389786"/>
                  </a:lnTo>
                  <a:lnTo>
                    <a:pt x="297207" y="397207"/>
                  </a:lnTo>
                  <a:lnTo>
                    <a:pt x="308064" y="403973"/>
                  </a:lnTo>
                  <a:lnTo>
                    <a:pt x="318849" y="410007"/>
                  </a:lnTo>
                  <a:lnTo>
                    <a:pt x="329736" y="415382"/>
                  </a:lnTo>
                  <a:lnTo>
                    <a:pt x="341045" y="420227"/>
                  </a:lnTo>
                  <a:lnTo>
                    <a:pt x="352913" y="424672"/>
                  </a:lnTo>
                  <a:lnTo>
                    <a:pt x="365158" y="428827"/>
                  </a:lnTo>
                  <a:lnTo>
                    <a:pt x="377378" y="432779"/>
                  </a:lnTo>
                  <a:lnTo>
                    <a:pt x="389325" y="436584"/>
                  </a:lnTo>
                  <a:lnTo>
                    <a:pt x="400487" y="440136"/>
                  </a:lnTo>
                  <a:lnTo>
                    <a:pt x="411105" y="443520"/>
                  </a:lnTo>
                  <a:lnTo>
                    <a:pt x="422108" y="447033"/>
                  </a:lnTo>
                  <a:lnTo>
                    <a:pt x="435263" y="4512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74238" y="2210984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4"/>
                  </a:lnTo>
                  <a:lnTo>
                    <a:pt x="3863" y="54416"/>
                  </a:lnTo>
                  <a:lnTo>
                    <a:pt x="6180" y="67925"/>
                  </a:lnTo>
                  <a:lnTo>
                    <a:pt x="8846" y="81573"/>
                  </a:lnTo>
                  <a:lnTo>
                    <a:pt x="11770" y="95167"/>
                  </a:lnTo>
                  <a:lnTo>
                    <a:pt x="14877" y="108368"/>
                  </a:lnTo>
                  <a:lnTo>
                    <a:pt x="18108" y="121010"/>
                  </a:lnTo>
                  <a:lnTo>
                    <a:pt x="21271" y="132656"/>
                  </a:lnTo>
                  <a:lnTo>
                    <a:pt x="24350" y="143659"/>
                  </a:lnTo>
                  <a:lnTo>
                    <a:pt x="27615" y="154985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74238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19529" y="2186713"/>
              <a:ext cx="128451" cy="208611"/>
            </a:xfrm>
            <a:custGeom>
              <a:avLst/>
              <a:gdLst/>
              <a:ahLst/>
              <a:cxnLst/>
              <a:rect l="0" t="0" r="0" b="0"/>
              <a:pathLst>
                <a:path w="128451" h="208611">
                  <a:moveTo>
                    <a:pt x="128450" y="24271"/>
                  </a:moveTo>
                  <a:lnTo>
                    <a:pt x="122448" y="15671"/>
                  </a:lnTo>
                  <a:lnTo>
                    <a:pt x="115603" y="9245"/>
                  </a:lnTo>
                  <a:lnTo>
                    <a:pt x="107216" y="4445"/>
                  </a:lnTo>
                  <a:lnTo>
                    <a:pt x="97589" y="1249"/>
                  </a:lnTo>
                  <a:lnTo>
                    <a:pt x="87274" y="0"/>
                  </a:lnTo>
                  <a:lnTo>
                    <a:pt x="76671" y="714"/>
                  </a:lnTo>
                  <a:lnTo>
                    <a:pt x="66146" y="3122"/>
                  </a:lnTo>
                  <a:lnTo>
                    <a:pt x="56094" y="6862"/>
                  </a:lnTo>
                  <a:lnTo>
                    <a:pt x="46679" y="11599"/>
                  </a:lnTo>
                  <a:lnTo>
                    <a:pt x="38038" y="17215"/>
                  </a:lnTo>
                  <a:lnTo>
                    <a:pt x="30374" y="23808"/>
                  </a:lnTo>
                  <a:lnTo>
                    <a:pt x="23697" y="31357"/>
                  </a:lnTo>
                  <a:lnTo>
                    <a:pt x="17873" y="39882"/>
                  </a:lnTo>
                  <a:lnTo>
                    <a:pt x="12718" y="49515"/>
                  </a:lnTo>
                  <a:lnTo>
                    <a:pt x="8070" y="60217"/>
                  </a:lnTo>
                  <a:lnTo>
                    <a:pt x="4116" y="71658"/>
                  </a:lnTo>
                  <a:lnTo>
                    <a:pt x="1364" y="83330"/>
                  </a:lnTo>
                  <a:lnTo>
                    <a:pt x="0" y="94920"/>
                  </a:lnTo>
                  <a:lnTo>
                    <a:pt x="68" y="106310"/>
                  </a:lnTo>
                  <a:lnTo>
                    <a:pt x="1634" y="117492"/>
                  </a:lnTo>
                  <a:lnTo>
                    <a:pt x="4578" y="128494"/>
                  </a:lnTo>
                  <a:lnTo>
                    <a:pt x="8656" y="139358"/>
                  </a:lnTo>
                  <a:lnTo>
                    <a:pt x="13602" y="150120"/>
                  </a:lnTo>
                  <a:lnTo>
                    <a:pt x="19188" y="160799"/>
                  </a:lnTo>
                  <a:lnTo>
                    <a:pt x="25394" y="171091"/>
                  </a:lnTo>
                  <a:lnTo>
                    <a:pt x="32391" y="180396"/>
                  </a:lnTo>
                  <a:lnTo>
                    <a:pt x="40214" y="188463"/>
                  </a:lnTo>
                  <a:lnTo>
                    <a:pt x="48925" y="195202"/>
                  </a:lnTo>
                  <a:lnTo>
                    <a:pt x="58683" y="200511"/>
                  </a:lnTo>
                  <a:lnTo>
                    <a:pt x="69460" y="204485"/>
                  </a:lnTo>
                  <a:lnTo>
                    <a:pt x="80685" y="207165"/>
                  </a:lnTo>
                  <a:lnTo>
                    <a:pt x="92546" y="208610"/>
                  </a:lnTo>
                  <a:lnTo>
                    <a:pt x="107202" y="207831"/>
                  </a:lnTo>
                  <a:lnTo>
                    <a:pt x="128450" y="2032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03554" y="2207390"/>
              <a:ext cx="208526" cy="206418"/>
            </a:xfrm>
            <a:custGeom>
              <a:avLst/>
              <a:gdLst/>
              <a:ahLst/>
              <a:cxnLst/>
              <a:rect l="0" t="0" r="0" b="0"/>
              <a:pathLst>
                <a:path w="208526" h="206418">
                  <a:moveTo>
                    <a:pt x="102352" y="3594"/>
                  </a:moveTo>
                  <a:lnTo>
                    <a:pt x="93551" y="862"/>
                  </a:lnTo>
                  <a:lnTo>
                    <a:pt x="85204" y="0"/>
                  </a:lnTo>
                  <a:lnTo>
                    <a:pt x="76510" y="990"/>
                  </a:lnTo>
                  <a:lnTo>
                    <a:pt x="67562" y="3528"/>
                  </a:lnTo>
                  <a:lnTo>
                    <a:pt x="58715" y="7313"/>
                  </a:lnTo>
                  <a:lnTo>
                    <a:pt x="50176" y="12053"/>
                  </a:lnTo>
                  <a:lnTo>
                    <a:pt x="41988" y="17659"/>
                  </a:lnTo>
                  <a:lnTo>
                    <a:pt x="34111" y="24237"/>
                  </a:lnTo>
                  <a:lnTo>
                    <a:pt x="26489" y="31773"/>
                  </a:lnTo>
                  <a:lnTo>
                    <a:pt x="19389" y="40288"/>
                  </a:lnTo>
                  <a:lnTo>
                    <a:pt x="13373" y="49913"/>
                  </a:lnTo>
                  <a:lnTo>
                    <a:pt x="8660" y="60614"/>
                  </a:lnTo>
                  <a:lnTo>
                    <a:pt x="5155" y="72224"/>
                  </a:lnTo>
                  <a:lnTo>
                    <a:pt x="2638" y="84542"/>
                  </a:lnTo>
                  <a:lnTo>
                    <a:pt x="878" y="97378"/>
                  </a:lnTo>
                  <a:lnTo>
                    <a:pt x="0" y="110420"/>
                  </a:lnTo>
                  <a:lnTo>
                    <a:pt x="459" y="123249"/>
                  </a:lnTo>
                  <a:lnTo>
                    <a:pt x="2396" y="135654"/>
                  </a:lnTo>
                  <a:lnTo>
                    <a:pt x="5661" y="147610"/>
                  </a:lnTo>
                  <a:lnTo>
                    <a:pt x="9995" y="159179"/>
                  </a:lnTo>
                  <a:lnTo>
                    <a:pt x="15142" y="170432"/>
                  </a:lnTo>
                  <a:lnTo>
                    <a:pt x="21208" y="180955"/>
                  </a:lnTo>
                  <a:lnTo>
                    <a:pt x="28635" y="189892"/>
                  </a:lnTo>
                  <a:lnTo>
                    <a:pt x="37558" y="196897"/>
                  </a:lnTo>
                  <a:lnTo>
                    <a:pt x="47821" y="201939"/>
                  </a:lnTo>
                  <a:lnTo>
                    <a:pt x="59158" y="205040"/>
                  </a:lnTo>
                  <a:lnTo>
                    <a:pt x="71300" y="206417"/>
                  </a:lnTo>
                  <a:lnTo>
                    <a:pt x="83860" y="206242"/>
                  </a:lnTo>
                  <a:lnTo>
                    <a:pt x="96357" y="204545"/>
                  </a:lnTo>
                  <a:lnTo>
                    <a:pt x="108536" y="201484"/>
                  </a:lnTo>
                  <a:lnTo>
                    <a:pt x="120339" y="197314"/>
                  </a:lnTo>
                  <a:lnTo>
                    <a:pt x="131805" y="192299"/>
                  </a:lnTo>
                  <a:lnTo>
                    <a:pt x="142997" y="186664"/>
                  </a:lnTo>
                  <a:lnTo>
                    <a:pt x="153820" y="180424"/>
                  </a:lnTo>
                  <a:lnTo>
                    <a:pt x="164023" y="173403"/>
                  </a:lnTo>
                  <a:lnTo>
                    <a:pt x="173513" y="165568"/>
                  </a:lnTo>
                  <a:lnTo>
                    <a:pt x="182193" y="157019"/>
                  </a:lnTo>
                  <a:lnTo>
                    <a:pt x="189877" y="147901"/>
                  </a:lnTo>
                  <a:lnTo>
                    <a:pt x="196555" y="138354"/>
                  </a:lnTo>
                  <a:lnTo>
                    <a:pt x="202039" y="128333"/>
                  </a:lnTo>
                  <a:lnTo>
                    <a:pt x="205901" y="117621"/>
                  </a:lnTo>
                  <a:lnTo>
                    <a:pt x="208048" y="106159"/>
                  </a:lnTo>
                  <a:lnTo>
                    <a:pt x="208525" y="94190"/>
                  </a:lnTo>
                  <a:lnTo>
                    <a:pt x="207332" y="82156"/>
                  </a:lnTo>
                  <a:lnTo>
                    <a:pt x="204638" y="70331"/>
                  </a:lnTo>
                  <a:lnTo>
                    <a:pt x="200559" y="59119"/>
                  </a:lnTo>
                  <a:lnTo>
                    <a:pt x="195081" y="49123"/>
                  </a:lnTo>
                  <a:lnTo>
                    <a:pt x="188325" y="40556"/>
                  </a:lnTo>
                  <a:lnTo>
                    <a:pt x="180400" y="33445"/>
                  </a:lnTo>
                  <a:lnTo>
                    <a:pt x="170239" y="27115"/>
                  </a:lnTo>
                  <a:lnTo>
                    <a:pt x="153599" y="21010"/>
                  </a:lnTo>
                  <a:lnTo>
                    <a:pt x="123409" y="1412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02685" y="2129078"/>
              <a:ext cx="261274" cy="251087"/>
            </a:xfrm>
            <a:custGeom>
              <a:avLst/>
              <a:gdLst/>
              <a:ahLst/>
              <a:cxnLst/>
              <a:rect l="0" t="0" r="0" b="0"/>
              <a:pathLst>
                <a:path w="261274" h="251087">
                  <a:moveTo>
                    <a:pt x="187574" y="102963"/>
                  </a:moveTo>
                  <a:lnTo>
                    <a:pt x="184573" y="91362"/>
                  </a:lnTo>
                  <a:lnTo>
                    <a:pt x="181151" y="81514"/>
                  </a:lnTo>
                  <a:lnTo>
                    <a:pt x="176954" y="72504"/>
                  </a:lnTo>
                  <a:lnTo>
                    <a:pt x="172055" y="63889"/>
                  </a:lnTo>
                  <a:lnTo>
                    <a:pt x="166573" y="55214"/>
                  </a:lnTo>
                  <a:lnTo>
                    <a:pt x="160638" y="46242"/>
                  </a:lnTo>
                  <a:lnTo>
                    <a:pt x="154203" y="37085"/>
                  </a:lnTo>
                  <a:lnTo>
                    <a:pt x="147056" y="28085"/>
                  </a:lnTo>
                  <a:lnTo>
                    <a:pt x="139135" y="19452"/>
                  </a:lnTo>
                  <a:lnTo>
                    <a:pt x="130358" y="11707"/>
                  </a:lnTo>
                  <a:lnTo>
                    <a:pt x="120556" y="5722"/>
                  </a:lnTo>
                  <a:lnTo>
                    <a:pt x="109741" y="1821"/>
                  </a:lnTo>
                  <a:lnTo>
                    <a:pt x="98224" y="0"/>
                  </a:lnTo>
                  <a:lnTo>
                    <a:pt x="86501" y="208"/>
                  </a:lnTo>
                  <a:lnTo>
                    <a:pt x="74883" y="2208"/>
                  </a:lnTo>
                  <a:lnTo>
                    <a:pt x="63642" y="5972"/>
                  </a:lnTo>
                  <a:lnTo>
                    <a:pt x="53094" y="11763"/>
                  </a:lnTo>
                  <a:lnTo>
                    <a:pt x="43340" y="19543"/>
                  </a:lnTo>
                  <a:lnTo>
                    <a:pt x="34468" y="29020"/>
                  </a:lnTo>
                  <a:lnTo>
                    <a:pt x="26647" y="39821"/>
                  </a:lnTo>
                  <a:lnTo>
                    <a:pt x="19869" y="51604"/>
                  </a:lnTo>
                  <a:lnTo>
                    <a:pt x="14146" y="64091"/>
                  </a:lnTo>
                  <a:lnTo>
                    <a:pt x="9592" y="77071"/>
                  </a:lnTo>
                  <a:lnTo>
                    <a:pt x="6157" y="90397"/>
                  </a:lnTo>
                  <a:lnTo>
                    <a:pt x="3661" y="104124"/>
                  </a:lnTo>
                  <a:lnTo>
                    <a:pt x="1895" y="118485"/>
                  </a:lnTo>
                  <a:lnTo>
                    <a:pt x="671" y="133549"/>
                  </a:lnTo>
                  <a:lnTo>
                    <a:pt x="0" y="148921"/>
                  </a:lnTo>
                  <a:lnTo>
                    <a:pt x="73" y="163861"/>
                  </a:lnTo>
                  <a:lnTo>
                    <a:pt x="941" y="177979"/>
                  </a:lnTo>
                  <a:lnTo>
                    <a:pt x="2677" y="191067"/>
                  </a:lnTo>
                  <a:lnTo>
                    <a:pt x="5445" y="202940"/>
                  </a:lnTo>
                  <a:lnTo>
                    <a:pt x="9240" y="213622"/>
                  </a:lnTo>
                  <a:lnTo>
                    <a:pt x="14078" y="223136"/>
                  </a:lnTo>
                  <a:lnTo>
                    <a:pt x="20074" y="231395"/>
                  </a:lnTo>
                  <a:lnTo>
                    <a:pt x="27182" y="238466"/>
                  </a:lnTo>
                  <a:lnTo>
                    <a:pt x="35225" y="244217"/>
                  </a:lnTo>
                  <a:lnTo>
                    <a:pt x="43995" y="248259"/>
                  </a:lnTo>
                  <a:lnTo>
                    <a:pt x="53299" y="250528"/>
                  </a:lnTo>
                  <a:lnTo>
                    <a:pt x="62987" y="251086"/>
                  </a:lnTo>
                  <a:lnTo>
                    <a:pt x="72942" y="249948"/>
                  </a:lnTo>
                  <a:lnTo>
                    <a:pt x="83078" y="247285"/>
                  </a:lnTo>
                  <a:lnTo>
                    <a:pt x="93172" y="243058"/>
                  </a:lnTo>
                  <a:lnTo>
                    <a:pt x="102876" y="236947"/>
                  </a:lnTo>
                  <a:lnTo>
                    <a:pt x="112033" y="228953"/>
                  </a:lnTo>
                  <a:lnTo>
                    <a:pt x="120657" y="219501"/>
                  </a:lnTo>
                  <a:lnTo>
                    <a:pt x="128836" y="209248"/>
                  </a:lnTo>
                  <a:lnTo>
                    <a:pt x="136669" y="198651"/>
                  </a:lnTo>
                  <a:lnTo>
                    <a:pt x="144083" y="187945"/>
                  </a:lnTo>
                  <a:lnTo>
                    <a:pt x="150842" y="177231"/>
                  </a:lnTo>
                  <a:lnTo>
                    <a:pt x="156869" y="166541"/>
                  </a:lnTo>
                  <a:lnTo>
                    <a:pt x="162068" y="155718"/>
                  </a:lnTo>
                  <a:lnTo>
                    <a:pt x="166264" y="144453"/>
                  </a:lnTo>
                  <a:lnTo>
                    <a:pt x="169464" y="132709"/>
                  </a:lnTo>
                  <a:lnTo>
                    <a:pt x="172147" y="124089"/>
                  </a:lnTo>
                  <a:lnTo>
                    <a:pt x="174789" y="122832"/>
                  </a:lnTo>
                  <a:lnTo>
                    <a:pt x="177337" y="127204"/>
                  </a:lnTo>
                  <a:lnTo>
                    <a:pt x="179920" y="134967"/>
                  </a:lnTo>
                  <a:lnTo>
                    <a:pt x="182647" y="144468"/>
                  </a:lnTo>
                  <a:lnTo>
                    <a:pt x="185551" y="154747"/>
                  </a:lnTo>
                  <a:lnTo>
                    <a:pt x="188783" y="165164"/>
                  </a:lnTo>
                  <a:lnTo>
                    <a:pt x="192618" y="175198"/>
                  </a:lnTo>
                  <a:lnTo>
                    <a:pt x="197160" y="184627"/>
                  </a:lnTo>
                  <a:lnTo>
                    <a:pt x="202512" y="193291"/>
                  </a:lnTo>
                  <a:lnTo>
                    <a:pt x="208859" y="200977"/>
                  </a:lnTo>
                  <a:lnTo>
                    <a:pt x="216197" y="207662"/>
                  </a:lnTo>
                  <a:lnTo>
                    <a:pt x="224117" y="213142"/>
                  </a:lnTo>
                  <a:lnTo>
                    <a:pt x="232786" y="217377"/>
                  </a:lnTo>
                  <a:lnTo>
                    <a:pt x="244084" y="219621"/>
                  </a:lnTo>
                  <a:lnTo>
                    <a:pt x="261273" y="21877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77868" y="2129846"/>
              <a:ext cx="175604" cy="204562"/>
            </a:xfrm>
            <a:custGeom>
              <a:avLst/>
              <a:gdLst/>
              <a:ahLst/>
              <a:cxnLst/>
              <a:rect l="0" t="0" r="0" b="0"/>
              <a:pathLst>
                <a:path w="175604" h="204562">
                  <a:moveTo>
                    <a:pt x="7147" y="70609"/>
                  </a:moveTo>
                  <a:lnTo>
                    <a:pt x="7214" y="85212"/>
                  </a:lnTo>
                  <a:lnTo>
                    <a:pt x="7854" y="98483"/>
                  </a:lnTo>
                  <a:lnTo>
                    <a:pt x="9146" y="111684"/>
                  </a:lnTo>
                  <a:lnTo>
                    <a:pt x="10833" y="125026"/>
                  </a:lnTo>
                  <a:lnTo>
                    <a:pt x="12501" y="138534"/>
                  </a:lnTo>
                  <a:lnTo>
                    <a:pt x="13919" y="152183"/>
                  </a:lnTo>
                  <a:lnTo>
                    <a:pt x="15190" y="165777"/>
                  </a:lnTo>
                  <a:lnTo>
                    <a:pt x="16649" y="178978"/>
                  </a:lnTo>
                  <a:lnTo>
                    <a:pt x="18463" y="191565"/>
                  </a:lnTo>
                  <a:lnTo>
                    <a:pt x="19999" y="201164"/>
                  </a:lnTo>
                  <a:lnTo>
                    <a:pt x="20305" y="204561"/>
                  </a:lnTo>
                  <a:lnTo>
                    <a:pt x="19426" y="202315"/>
                  </a:lnTo>
                  <a:lnTo>
                    <a:pt x="17681" y="196040"/>
                  </a:lnTo>
                  <a:lnTo>
                    <a:pt x="15345" y="186920"/>
                  </a:lnTo>
                  <a:lnTo>
                    <a:pt x="12616" y="175575"/>
                  </a:lnTo>
                  <a:lnTo>
                    <a:pt x="9629" y="162487"/>
                  </a:lnTo>
                  <a:lnTo>
                    <a:pt x="6637" y="148249"/>
                  </a:lnTo>
                  <a:lnTo>
                    <a:pt x="4005" y="133523"/>
                  </a:lnTo>
                  <a:lnTo>
                    <a:pt x="1906" y="118724"/>
                  </a:lnTo>
                  <a:lnTo>
                    <a:pt x="497" y="104189"/>
                  </a:lnTo>
                  <a:lnTo>
                    <a:pt x="0" y="90273"/>
                  </a:lnTo>
                  <a:lnTo>
                    <a:pt x="449" y="77097"/>
                  </a:lnTo>
                  <a:lnTo>
                    <a:pt x="1887" y="64604"/>
                  </a:lnTo>
                  <a:lnTo>
                    <a:pt x="4447" y="52666"/>
                  </a:lnTo>
                  <a:lnTo>
                    <a:pt x="8103" y="41157"/>
                  </a:lnTo>
                  <a:lnTo>
                    <a:pt x="13016" y="30290"/>
                  </a:lnTo>
                  <a:lnTo>
                    <a:pt x="19594" y="20590"/>
                  </a:lnTo>
                  <a:lnTo>
                    <a:pt x="27905" y="12264"/>
                  </a:lnTo>
                  <a:lnTo>
                    <a:pt x="37572" y="5690"/>
                  </a:lnTo>
                  <a:lnTo>
                    <a:pt x="47969" y="1554"/>
                  </a:lnTo>
                  <a:lnTo>
                    <a:pt x="58658" y="0"/>
                  </a:lnTo>
                  <a:lnTo>
                    <a:pt x="69256" y="720"/>
                  </a:lnTo>
                  <a:lnTo>
                    <a:pt x="79366" y="3246"/>
                  </a:lnTo>
                  <a:lnTo>
                    <a:pt x="88827" y="7129"/>
                  </a:lnTo>
                  <a:lnTo>
                    <a:pt x="97670" y="12156"/>
                  </a:lnTo>
                  <a:lnTo>
                    <a:pt x="106004" y="18344"/>
                  </a:lnTo>
                  <a:lnTo>
                    <a:pt x="113948" y="25618"/>
                  </a:lnTo>
                  <a:lnTo>
                    <a:pt x="121609" y="33958"/>
                  </a:lnTo>
                  <a:lnTo>
                    <a:pt x="129067" y="43465"/>
                  </a:lnTo>
                  <a:lnTo>
                    <a:pt x="136380" y="54083"/>
                  </a:lnTo>
                  <a:lnTo>
                    <a:pt x="143428" y="65468"/>
                  </a:lnTo>
                  <a:lnTo>
                    <a:pt x="149934" y="77103"/>
                  </a:lnTo>
                  <a:lnTo>
                    <a:pt x="155787" y="88671"/>
                  </a:lnTo>
                  <a:lnTo>
                    <a:pt x="160869" y="100218"/>
                  </a:lnTo>
                  <a:lnTo>
                    <a:pt x="164984" y="112036"/>
                  </a:lnTo>
                  <a:lnTo>
                    <a:pt x="168121" y="124271"/>
                  </a:lnTo>
                  <a:lnTo>
                    <a:pt x="170420" y="136511"/>
                  </a:lnTo>
                  <a:lnTo>
                    <a:pt x="172302" y="149180"/>
                  </a:lnTo>
                  <a:lnTo>
                    <a:pt x="173935" y="164511"/>
                  </a:lnTo>
                  <a:lnTo>
                    <a:pt x="175603" y="18642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08737" y="1854470"/>
              <a:ext cx="165834" cy="500457"/>
            </a:xfrm>
            <a:custGeom>
              <a:avLst/>
              <a:gdLst/>
              <a:ahLst/>
              <a:cxnLst/>
              <a:rect l="0" t="0" r="0" b="0"/>
              <a:pathLst>
                <a:path w="165834" h="500457">
                  <a:moveTo>
                    <a:pt x="113190" y="345985"/>
                  </a:moveTo>
                  <a:lnTo>
                    <a:pt x="113056" y="334317"/>
                  </a:lnTo>
                  <a:lnTo>
                    <a:pt x="111776" y="323829"/>
                  </a:lnTo>
                  <a:lnTo>
                    <a:pt x="109174" y="313545"/>
                  </a:lnTo>
                  <a:lnTo>
                    <a:pt x="105108" y="303935"/>
                  </a:lnTo>
                  <a:lnTo>
                    <a:pt x="99179" y="296185"/>
                  </a:lnTo>
                  <a:lnTo>
                    <a:pt x="91349" y="290813"/>
                  </a:lnTo>
                  <a:lnTo>
                    <a:pt x="82196" y="287860"/>
                  </a:lnTo>
                  <a:lnTo>
                    <a:pt x="72685" y="287236"/>
                  </a:lnTo>
                  <a:lnTo>
                    <a:pt x="63414" y="288642"/>
                  </a:lnTo>
                  <a:lnTo>
                    <a:pt x="54753" y="291992"/>
                  </a:lnTo>
                  <a:lnTo>
                    <a:pt x="47017" y="297497"/>
                  </a:lnTo>
                  <a:lnTo>
                    <a:pt x="40258" y="305083"/>
                  </a:lnTo>
                  <a:lnTo>
                    <a:pt x="34195" y="314427"/>
                  </a:lnTo>
                  <a:lnTo>
                    <a:pt x="28341" y="325139"/>
                  </a:lnTo>
                  <a:lnTo>
                    <a:pt x="22402" y="336862"/>
                  </a:lnTo>
                  <a:lnTo>
                    <a:pt x="16596" y="349309"/>
                  </a:lnTo>
                  <a:lnTo>
                    <a:pt x="11529" y="362262"/>
                  </a:lnTo>
                  <a:lnTo>
                    <a:pt x="7491" y="375565"/>
                  </a:lnTo>
                  <a:lnTo>
                    <a:pt x="4459" y="389108"/>
                  </a:lnTo>
                  <a:lnTo>
                    <a:pt x="2266" y="402812"/>
                  </a:lnTo>
                  <a:lnTo>
                    <a:pt x="728" y="416622"/>
                  </a:lnTo>
                  <a:lnTo>
                    <a:pt x="0" y="430338"/>
                  </a:lnTo>
                  <a:lnTo>
                    <a:pt x="561" y="443627"/>
                  </a:lnTo>
                  <a:lnTo>
                    <a:pt x="2571" y="456336"/>
                  </a:lnTo>
                  <a:lnTo>
                    <a:pt x="6056" y="468158"/>
                  </a:lnTo>
                  <a:lnTo>
                    <a:pt x="11068" y="478573"/>
                  </a:lnTo>
                  <a:lnTo>
                    <a:pt x="17480" y="487415"/>
                  </a:lnTo>
                  <a:lnTo>
                    <a:pt x="25039" y="494352"/>
                  </a:lnTo>
                  <a:lnTo>
                    <a:pt x="33476" y="498738"/>
                  </a:lnTo>
                  <a:lnTo>
                    <a:pt x="42545" y="500456"/>
                  </a:lnTo>
                  <a:lnTo>
                    <a:pt x="51733" y="499508"/>
                  </a:lnTo>
                  <a:lnTo>
                    <a:pt x="60289" y="495764"/>
                  </a:lnTo>
                  <a:lnTo>
                    <a:pt x="67858" y="489427"/>
                  </a:lnTo>
                  <a:lnTo>
                    <a:pt x="74600" y="480786"/>
                  </a:lnTo>
                  <a:lnTo>
                    <a:pt x="80977" y="470029"/>
                  </a:lnTo>
                  <a:lnTo>
                    <a:pt x="87303" y="457473"/>
                  </a:lnTo>
                  <a:lnTo>
                    <a:pt x="93554" y="443826"/>
                  </a:lnTo>
                  <a:lnTo>
                    <a:pt x="99460" y="430061"/>
                  </a:lnTo>
                  <a:lnTo>
                    <a:pt x="104881" y="416717"/>
                  </a:lnTo>
                  <a:lnTo>
                    <a:pt x="109828" y="403301"/>
                  </a:lnTo>
                  <a:lnTo>
                    <a:pt x="114378" y="388548"/>
                  </a:lnTo>
                  <a:lnTo>
                    <a:pt x="118617" y="371851"/>
                  </a:lnTo>
                  <a:lnTo>
                    <a:pt x="122463" y="353718"/>
                  </a:lnTo>
                  <a:lnTo>
                    <a:pt x="125674" y="335381"/>
                  </a:lnTo>
                  <a:lnTo>
                    <a:pt x="128169" y="317600"/>
                  </a:lnTo>
                  <a:lnTo>
                    <a:pt x="130014" y="300611"/>
                  </a:lnTo>
                  <a:lnTo>
                    <a:pt x="131335" y="284376"/>
                  </a:lnTo>
                  <a:lnTo>
                    <a:pt x="132261" y="268759"/>
                  </a:lnTo>
                  <a:lnTo>
                    <a:pt x="132902" y="253612"/>
                  </a:lnTo>
                  <a:lnTo>
                    <a:pt x="133340" y="238807"/>
                  </a:lnTo>
                  <a:lnTo>
                    <a:pt x="133637" y="224244"/>
                  </a:lnTo>
                  <a:lnTo>
                    <a:pt x="133838" y="209848"/>
                  </a:lnTo>
                  <a:lnTo>
                    <a:pt x="133973" y="195569"/>
                  </a:lnTo>
                  <a:lnTo>
                    <a:pt x="134064" y="181369"/>
                  </a:lnTo>
                  <a:lnTo>
                    <a:pt x="134125" y="167222"/>
                  </a:lnTo>
                  <a:lnTo>
                    <a:pt x="134166" y="153111"/>
                  </a:lnTo>
                  <a:lnTo>
                    <a:pt x="134188" y="139028"/>
                  </a:lnTo>
                  <a:lnTo>
                    <a:pt x="134033" y="125130"/>
                  </a:lnTo>
                  <a:lnTo>
                    <a:pt x="133397" y="111719"/>
                  </a:lnTo>
                  <a:lnTo>
                    <a:pt x="132152" y="98919"/>
                  </a:lnTo>
                  <a:lnTo>
                    <a:pt x="130332" y="86697"/>
                  </a:lnTo>
                  <a:lnTo>
                    <a:pt x="128039" y="74949"/>
                  </a:lnTo>
                  <a:lnTo>
                    <a:pt x="125385" y="63554"/>
                  </a:lnTo>
                  <a:lnTo>
                    <a:pt x="122469" y="52085"/>
                  </a:lnTo>
                  <a:lnTo>
                    <a:pt x="119365" y="39853"/>
                  </a:lnTo>
                  <a:lnTo>
                    <a:pt x="116127" y="26578"/>
                  </a:lnTo>
                  <a:lnTo>
                    <a:pt x="112608" y="13605"/>
                  </a:lnTo>
                  <a:lnTo>
                    <a:pt x="107743" y="3968"/>
                  </a:lnTo>
                  <a:lnTo>
                    <a:pt x="101511" y="0"/>
                  </a:lnTo>
                  <a:lnTo>
                    <a:pt x="95920" y="2511"/>
                  </a:lnTo>
                  <a:lnTo>
                    <a:pt x="91619" y="10858"/>
                  </a:lnTo>
                  <a:lnTo>
                    <a:pt x="88674" y="23860"/>
                  </a:lnTo>
                  <a:lnTo>
                    <a:pt x="87130" y="40347"/>
                  </a:lnTo>
                  <a:lnTo>
                    <a:pt x="86863" y="59331"/>
                  </a:lnTo>
                  <a:lnTo>
                    <a:pt x="87479" y="79577"/>
                  </a:lnTo>
                  <a:lnTo>
                    <a:pt x="88424" y="99620"/>
                  </a:lnTo>
                  <a:lnTo>
                    <a:pt x="89356" y="118699"/>
                  </a:lnTo>
                  <a:lnTo>
                    <a:pt x="90302" y="137136"/>
                  </a:lnTo>
                  <a:lnTo>
                    <a:pt x="91543" y="155972"/>
                  </a:lnTo>
                  <a:lnTo>
                    <a:pt x="93230" y="175790"/>
                  </a:lnTo>
                  <a:lnTo>
                    <a:pt x="95365" y="196207"/>
                  </a:lnTo>
                  <a:lnTo>
                    <a:pt x="97877" y="216169"/>
                  </a:lnTo>
                  <a:lnTo>
                    <a:pt x="100681" y="235080"/>
                  </a:lnTo>
                  <a:lnTo>
                    <a:pt x="103700" y="252677"/>
                  </a:lnTo>
                  <a:lnTo>
                    <a:pt x="106873" y="268797"/>
                  </a:lnTo>
                  <a:lnTo>
                    <a:pt x="110153" y="283531"/>
                  </a:lnTo>
                  <a:lnTo>
                    <a:pt x="113507" y="297443"/>
                  </a:lnTo>
                  <a:lnTo>
                    <a:pt x="116912" y="311412"/>
                  </a:lnTo>
                  <a:lnTo>
                    <a:pt x="120356" y="325927"/>
                  </a:lnTo>
                  <a:lnTo>
                    <a:pt x="123991" y="340783"/>
                  </a:lnTo>
                  <a:lnTo>
                    <a:pt x="128117" y="355303"/>
                  </a:lnTo>
                  <a:lnTo>
                    <a:pt x="132854" y="369099"/>
                  </a:lnTo>
                  <a:lnTo>
                    <a:pt x="138052" y="381856"/>
                  </a:lnTo>
                  <a:lnTo>
                    <a:pt x="143994" y="394536"/>
                  </a:lnTo>
                  <a:lnTo>
                    <a:pt x="152323" y="409367"/>
                  </a:lnTo>
                  <a:lnTo>
                    <a:pt x="165833" y="4302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64164" y="1916186"/>
              <a:ext cx="21018" cy="452726"/>
            </a:xfrm>
            <a:custGeom>
              <a:avLst/>
              <a:gdLst/>
              <a:ahLst/>
              <a:cxnLst/>
              <a:rect l="0" t="0" r="0" b="0"/>
              <a:pathLst>
                <a:path w="21018" h="452726">
                  <a:moveTo>
                    <a:pt x="10488" y="0"/>
                  </a:moveTo>
                  <a:lnTo>
                    <a:pt x="7621" y="9002"/>
                  </a:lnTo>
                  <a:lnTo>
                    <a:pt x="5479" y="19270"/>
                  </a:lnTo>
                  <a:lnTo>
                    <a:pt x="3877" y="31863"/>
                  </a:lnTo>
                  <a:lnTo>
                    <a:pt x="2696" y="46736"/>
                  </a:lnTo>
                  <a:lnTo>
                    <a:pt x="1847" y="63828"/>
                  </a:lnTo>
                  <a:lnTo>
                    <a:pt x="1250" y="82859"/>
                  </a:lnTo>
                  <a:lnTo>
                    <a:pt x="835" y="102951"/>
                  </a:lnTo>
                  <a:lnTo>
                    <a:pt x="551" y="122798"/>
                  </a:lnTo>
                  <a:lnTo>
                    <a:pt x="358" y="141687"/>
                  </a:lnTo>
                  <a:lnTo>
                    <a:pt x="227" y="159465"/>
                  </a:lnTo>
                  <a:lnTo>
                    <a:pt x="139" y="176251"/>
                  </a:lnTo>
                  <a:lnTo>
                    <a:pt x="80" y="192247"/>
                  </a:lnTo>
                  <a:lnTo>
                    <a:pt x="40" y="207652"/>
                  </a:lnTo>
                  <a:lnTo>
                    <a:pt x="14" y="222633"/>
                  </a:lnTo>
                  <a:lnTo>
                    <a:pt x="0" y="237310"/>
                  </a:lnTo>
                  <a:lnTo>
                    <a:pt x="161" y="251612"/>
                  </a:lnTo>
                  <a:lnTo>
                    <a:pt x="802" y="265296"/>
                  </a:lnTo>
                  <a:lnTo>
                    <a:pt x="2044" y="278284"/>
                  </a:lnTo>
                  <a:lnTo>
                    <a:pt x="3694" y="290802"/>
                  </a:lnTo>
                  <a:lnTo>
                    <a:pt x="5340" y="303281"/>
                  </a:lnTo>
                  <a:lnTo>
                    <a:pt x="6746" y="315981"/>
                  </a:lnTo>
                  <a:lnTo>
                    <a:pt x="8010" y="329138"/>
                  </a:lnTo>
                  <a:lnTo>
                    <a:pt x="9466" y="343044"/>
                  </a:lnTo>
                  <a:lnTo>
                    <a:pt x="11292" y="357765"/>
                  </a:lnTo>
                  <a:lnTo>
                    <a:pt x="13359" y="373033"/>
                  </a:lnTo>
                  <a:lnTo>
                    <a:pt x="15509" y="390150"/>
                  </a:lnTo>
                  <a:lnTo>
                    <a:pt x="17935" y="413971"/>
                  </a:lnTo>
                  <a:lnTo>
                    <a:pt x="21017" y="4527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27253" y="2105699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62006" y="2867"/>
                  </a:lnTo>
                  <a:lnTo>
                    <a:pt x="250877" y="5009"/>
                  </a:lnTo>
                  <a:lnTo>
                    <a:pt x="239274" y="6617"/>
                  </a:lnTo>
                  <a:lnTo>
                    <a:pt x="226940" y="7970"/>
                  </a:lnTo>
                  <a:lnTo>
                    <a:pt x="213632" y="9467"/>
                  </a:lnTo>
                  <a:lnTo>
                    <a:pt x="199323" y="11313"/>
                  </a:lnTo>
                  <a:lnTo>
                    <a:pt x="184146" y="13380"/>
                  </a:lnTo>
                  <a:lnTo>
                    <a:pt x="168284" y="15312"/>
                  </a:lnTo>
                  <a:lnTo>
                    <a:pt x="151917" y="16913"/>
                  </a:lnTo>
                  <a:lnTo>
                    <a:pt x="135353" y="18310"/>
                  </a:lnTo>
                  <a:lnTo>
                    <a:pt x="119007" y="19854"/>
                  </a:lnTo>
                  <a:lnTo>
                    <a:pt x="103087" y="21740"/>
                  </a:lnTo>
                  <a:lnTo>
                    <a:pt x="87618" y="23838"/>
                  </a:lnTo>
                  <a:lnTo>
                    <a:pt x="72537" y="25792"/>
                  </a:lnTo>
                  <a:lnTo>
                    <a:pt x="57778" y="27404"/>
                  </a:lnTo>
                  <a:lnTo>
                    <a:pt x="43867" y="28641"/>
                  </a:lnTo>
                  <a:lnTo>
                    <a:pt x="30557" y="29680"/>
                  </a:lnTo>
                  <a:lnTo>
                    <a:pt x="16677" y="3060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11523" y="1874072"/>
              <a:ext cx="357970" cy="494955"/>
            </a:xfrm>
            <a:custGeom>
              <a:avLst/>
              <a:gdLst/>
              <a:ahLst/>
              <a:cxnLst/>
              <a:rect l="0" t="0" r="0" b="0"/>
              <a:pathLst>
                <a:path w="357970" h="494955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1"/>
                  </a:lnTo>
                  <a:lnTo>
                    <a:pt x="3686" y="50664"/>
                  </a:lnTo>
                  <a:lnTo>
                    <a:pt x="5354" y="66289"/>
                  </a:lnTo>
                  <a:lnTo>
                    <a:pt x="6772" y="83256"/>
                  </a:lnTo>
                  <a:lnTo>
                    <a:pt x="8043" y="101011"/>
                  </a:lnTo>
                  <a:lnTo>
                    <a:pt x="9502" y="118684"/>
                  </a:lnTo>
                  <a:lnTo>
                    <a:pt x="11330" y="135784"/>
                  </a:lnTo>
                  <a:lnTo>
                    <a:pt x="13389" y="152194"/>
                  </a:lnTo>
                  <a:lnTo>
                    <a:pt x="15316" y="167980"/>
                  </a:lnTo>
                  <a:lnTo>
                    <a:pt x="16910" y="183266"/>
                  </a:lnTo>
                  <a:lnTo>
                    <a:pt x="18133" y="198176"/>
                  </a:lnTo>
                  <a:lnTo>
                    <a:pt x="19029" y="212817"/>
                  </a:lnTo>
                  <a:lnTo>
                    <a:pt x="19670" y="227266"/>
                  </a:lnTo>
                  <a:lnTo>
                    <a:pt x="20287" y="241583"/>
                  </a:lnTo>
                  <a:lnTo>
                    <a:pt x="21242" y="255810"/>
                  </a:lnTo>
                  <a:lnTo>
                    <a:pt x="22700" y="269984"/>
                  </a:lnTo>
                  <a:lnTo>
                    <a:pt x="24494" y="284453"/>
                  </a:lnTo>
                  <a:lnTo>
                    <a:pt x="26238" y="299844"/>
                  </a:lnTo>
                  <a:lnTo>
                    <a:pt x="27705" y="316427"/>
                  </a:lnTo>
                  <a:lnTo>
                    <a:pt x="28841" y="334141"/>
                  </a:lnTo>
                  <a:lnTo>
                    <a:pt x="29678" y="352789"/>
                  </a:lnTo>
                  <a:lnTo>
                    <a:pt x="30271" y="372110"/>
                  </a:lnTo>
                  <a:lnTo>
                    <a:pt x="30500" y="390409"/>
                  </a:lnTo>
                  <a:lnTo>
                    <a:pt x="29579" y="403820"/>
                  </a:lnTo>
                  <a:lnTo>
                    <a:pt x="27476" y="409879"/>
                  </a:lnTo>
                  <a:lnTo>
                    <a:pt x="25513" y="409393"/>
                  </a:lnTo>
                  <a:lnTo>
                    <a:pt x="24067" y="404237"/>
                  </a:lnTo>
                  <a:lnTo>
                    <a:pt x="23072" y="395991"/>
                  </a:lnTo>
                  <a:lnTo>
                    <a:pt x="22406" y="385743"/>
                  </a:lnTo>
                  <a:lnTo>
                    <a:pt x="22131" y="374360"/>
                  </a:lnTo>
                  <a:lnTo>
                    <a:pt x="22481" y="362606"/>
                  </a:lnTo>
                  <a:lnTo>
                    <a:pt x="23535" y="350900"/>
                  </a:lnTo>
                  <a:lnTo>
                    <a:pt x="25227" y="339402"/>
                  </a:lnTo>
                  <a:lnTo>
                    <a:pt x="27435" y="328135"/>
                  </a:lnTo>
                  <a:lnTo>
                    <a:pt x="30036" y="317072"/>
                  </a:lnTo>
                  <a:lnTo>
                    <a:pt x="33088" y="306334"/>
                  </a:lnTo>
                  <a:lnTo>
                    <a:pt x="36815" y="296188"/>
                  </a:lnTo>
                  <a:lnTo>
                    <a:pt x="41289" y="286748"/>
                  </a:lnTo>
                  <a:lnTo>
                    <a:pt x="46599" y="278612"/>
                  </a:lnTo>
                  <a:lnTo>
                    <a:pt x="52920" y="272889"/>
                  </a:lnTo>
                  <a:lnTo>
                    <a:pt x="60250" y="269977"/>
                  </a:lnTo>
                  <a:lnTo>
                    <a:pt x="68443" y="269804"/>
                  </a:lnTo>
                  <a:lnTo>
                    <a:pt x="77313" y="272188"/>
                  </a:lnTo>
                  <a:lnTo>
                    <a:pt x="86681" y="276759"/>
                  </a:lnTo>
                  <a:lnTo>
                    <a:pt x="96242" y="283214"/>
                  </a:lnTo>
                  <a:lnTo>
                    <a:pt x="105580" y="291424"/>
                  </a:lnTo>
                  <a:lnTo>
                    <a:pt x="114483" y="301166"/>
                  </a:lnTo>
                  <a:lnTo>
                    <a:pt x="122765" y="312297"/>
                  </a:lnTo>
                  <a:lnTo>
                    <a:pt x="130181" y="324823"/>
                  </a:lnTo>
                  <a:lnTo>
                    <a:pt x="136689" y="338617"/>
                  </a:lnTo>
                  <a:lnTo>
                    <a:pt x="142399" y="353286"/>
                  </a:lnTo>
                  <a:lnTo>
                    <a:pt x="147476" y="368279"/>
                  </a:lnTo>
                  <a:lnTo>
                    <a:pt x="152081" y="383246"/>
                  </a:lnTo>
                  <a:lnTo>
                    <a:pt x="156345" y="397888"/>
                  </a:lnTo>
                  <a:lnTo>
                    <a:pt x="160370" y="411874"/>
                  </a:lnTo>
                  <a:lnTo>
                    <a:pt x="164243" y="425041"/>
                  </a:lnTo>
                  <a:lnTo>
                    <a:pt x="168492" y="435524"/>
                  </a:lnTo>
                  <a:lnTo>
                    <a:pt x="173268" y="440268"/>
                  </a:lnTo>
                  <a:lnTo>
                    <a:pt x="177926" y="439067"/>
                  </a:lnTo>
                  <a:lnTo>
                    <a:pt x="182662" y="433434"/>
                  </a:lnTo>
                  <a:lnTo>
                    <a:pt x="187736" y="424857"/>
                  </a:lnTo>
                  <a:lnTo>
                    <a:pt x="193235" y="414707"/>
                  </a:lnTo>
                  <a:lnTo>
                    <a:pt x="199126" y="404278"/>
                  </a:lnTo>
                  <a:lnTo>
                    <a:pt x="205336" y="394263"/>
                  </a:lnTo>
                  <a:lnTo>
                    <a:pt x="211787" y="384875"/>
                  </a:lnTo>
                  <a:lnTo>
                    <a:pt x="218414" y="376089"/>
                  </a:lnTo>
                  <a:lnTo>
                    <a:pt x="225169" y="367804"/>
                  </a:lnTo>
                  <a:lnTo>
                    <a:pt x="232179" y="360065"/>
                  </a:lnTo>
                  <a:lnTo>
                    <a:pt x="239723" y="353077"/>
                  </a:lnTo>
                  <a:lnTo>
                    <a:pt x="247917" y="346888"/>
                  </a:lnTo>
                  <a:lnTo>
                    <a:pt x="256878" y="341407"/>
                  </a:lnTo>
                  <a:lnTo>
                    <a:pt x="266805" y="336490"/>
                  </a:lnTo>
                  <a:lnTo>
                    <a:pt x="277700" y="331992"/>
                  </a:lnTo>
                  <a:lnTo>
                    <a:pt x="289100" y="327631"/>
                  </a:lnTo>
                  <a:lnTo>
                    <a:pt x="300212" y="323009"/>
                  </a:lnTo>
                  <a:lnTo>
                    <a:pt x="310602" y="317927"/>
                  </a:lnTo>
                  <a:lnTo>
                    <a:pt x="320034" y="312206"/>
                  </a:lnTo>
                  <a:lnTo>
                    <a:pt x="328297" y="305609"/>
                  </a:lnTo>
                  <a:lnTo>
                    <a:pt x="335394" y="298099"/>
                  </a:lnTo>
                  <a:lnTo>
                    <a:pt x="341007" y="289954"/>
                  </a:lnTo>
                  <a:lnTo>
                    <a:pt x="344430" y="281649"/>
                  </a:lnTo>
                  <a:lnTo>
                    <a:pt x="345465" y="273478"/>
                  </a:lnTo>
                  <a:lnTo>
                    <a:pt x="344042" y="265706"/>
                  </a:lnTo>
                  <a:lnTo>
                    <a:pt x="339972" y="258640"/>
                  </a:lnTo>
                  <a:lnTo>
                    <a:pt x="333414" y="252381"/>
                  </a:lnTo>
                  <a:lnTo>
                    <a:pt x="324622" y="247179"/>
                  </a:lnTo>
                  <a:lnTo>
                    <a:pt x="313762" y="243508"/>
                  </a:lnTo>
                  <a:lnTo>
                    <a:pt x="301139" y="241487"/>
                  </a:lnTo>
                  <a:lnTo>
                    <a:pt x="287445" y="241096"/>
                  </a:lnTo>
                  <a:lnTo>
                    <a:pt x="273650" y="242345"/>
                  </a:lnTo>
                  <a:lnTo>
                    <a:pt x="260308" y="245082"/>
                  </a:lnTo>
                  <a:lnTo>
                    <a:pt x="247743" y="249360"/>
                  </a:lnTo>
                  <a:lnTo>
                    <a:pt x="236223" y="255503"/>
                  </a:lnTo>
                  <a:lnTo>
                    <a:pt x="225776" y="263524"/>
                  </a:lnTo>
                  <a:lnTo>
                    <a:pt x="216421" y="273164"/>
                  </a:lnTo>
                  <a:lnTo>
                    <a:pt x="208267" y="284075"/>
                  </a:lnTo>
                  <a:lnTo>
                    <a:pt x="201262" y="295932"/>
                  </a:lnTo>
                  <a:lnTo>
                    <a:pt x="195386" y="308468"/>
                  </a:lnTo>
                  <a:lnTo>
                    <a:pt x="190728" y="321482"/>
                  </a:lnTo>
                  <a:lnTo>
                    <a:pt x="187226" y="334825"/>
                  </a:lnTo>
                  <a:lnTo>
                    <a:pt x="184857" y="348395"/>
                  </a:lnTo>
                  <a:lnTo>
                    <a:pt x="183708" y="362117"/>
                  </a:lnTo>
                  <a:lnTo>
                    <a:pt x="183715" y="375939"/>
                  </a:lnTo>
                  <a:lnTo>
                    <a:pt x="184856" y="389663"/>
                  </a:lnTo>
                  <a:lnTo>
                    <a:pt x="187216" y="402957"/>
                  </a:lnTo>
                  <a:lnTo>
                    <a:pt x="190734" y="415679"/>
                  </a:lnTo>
                  <a:lnTo>
                    <a:pt x="195384" y="427849"/>
                  </a:lnTo>
                  <a:lnTo>
                    <a:pt x="201254" y="439562"/>
                  </a:lnTo>
                  <a:lnTo>
                    <a:pt x="208277" y="450916"/>
                  </a:lnTo>
                  <a:lnTo>
                    <a:pt x="216264" y="461678"/>
                  </a:lnTo>
                  <a:lnTo>
                    <a:pt x="224995" y="471306"/>
                  </a:lnTo>
                  <a:lnTo>
                    <a:pt x="234274" y="479589"/>
                  </a:lnTo>
                  <a:lnTo>
                    <a:pt x="243944" y="486303"/>
                  </a:lnTo>
                  <a:lnTo>
                    <a:pt x="253889" y="491065"/>
                  </a:lnTo>
                  <a:lnTo>
                    <a:pt x="264026" y="493857"/>
                  </a:lnTo>
                  <a:lnTo>
                    <a:pt x="274461" y="494954"/>
                  </a:lnTo>
                  <a:lnTo>
                    <a:pt x="285458" y="494717"/>
                  </a:lnTo>
                  <a:lnTo>
                    <a:pt x="297105" y="493486"/>
                  </a:lnTo>
                  <a:lnTo>
                    <a:pt x="308935" y="491308"/>
                  </a:lnTo>
                  <a:lnTo>
                    <a:pt x="321275" y="487525"/>
                  </a:lnTo>
                  <a:lnTo>
                    <a:pt x="336330" y="479576"/>
                  </a:lnTo>
                  <a:lnTo>
                    <a:pt x="357969" y="46325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97022" y="1842487"/>
              <a:ext cx="226933" cy="473376"/>
            </a:xfrm>
            <a:custGeom>
              <a:avLst/>
              <a:gdLst/>
              <a:ahLst/>
              <a:cxnLst/>
              <a:rect l="0" t="0" r="0" b="0"/>
              <a:pathLst>
                <a:path w="226933" h="473376">
                  <a:moveTo>
                    <a:pt x="30439" y="0"/>
                  </a:moveTo>
                  <a:lnTo>
                    <a:pt x="27505" y="11735"/>
                  </a:lnTo>
                  <a:lnTo>
                    <a:pt x="24723" y="22863"/>
                  </a:lnTo>
                  <a:lnTo>
                    <a:pt x="21828" y="34466"/>
                  </a:lnTo>
                  <a:lnTo>
                    <a:pt x="18961" y="46800"/>
                  </a:lnTo>
                  <a:lnTo>
                    <a:pt x="16444" y="60109"/>
                  </a:lnTo>
                  <a:lnTo>
                    <a:pt x="14429" y="74418"/>
                  </a:lnTo>
                  <a:lnTo>
                    <a:pt x="12743" y="89596"/>
                  </a:lnTo>
                  <a:lnTo>
                    <a:pt x="11000" y="105457"/>
                  </a:lnTo>
                  <a:lnTo>
                    <a:pt x="8977" y="121833"/>
                  </a:lnTo>
                  <a:lnTo>
                    <a:pt x="6789" y="138743"/>
                  </a:lnTo>
                  <a:lnTo>
                    <a:pt x="4773" y="156386"/>
                  </a:lnTo>
                  <a:lnTo>
                    <a:pt x="3119" y="174812"/>
                  </a:lnTo>
                  <a:lnTo>
                    <a:pt x="1857" y="193932"/>
                  </a:lnTo>
                  <a:lnTo>
                    <a:pt x="935" y="213606"/>
                  </a:lnTo>
                  <a:lnTo>
                    <a:pt x="285" y="233682"/>
                  </a:lnTo>
                  <a:lnTo>
                    <a:pt x="0" y="253553"/>
                  </a:lnTo>
                  <a:lnTo>
                    <a:pt x="335" y="272208"/>
                  </a:lnTo>
                  <a:lnTo>
                    <a:pt x="1374" y="289205"/>
                  </a:lnTo>
                  <a:lnTo>
                    <a:pt x="3055" y="304922"/>
                  </a:lnTo>
                  <a:lnTo>
                    <a:pt x="5253" y="320245"/>
                  </a:lnTo>
                  <a:lnTo>
                    <a:pt x="7848" y="335742"/>
                  </a:lnTo>
                  <a:lnTo>
                    <a:pt x="10895" y="351459"/>
                  </a:lnTo>
                  <a:lnTo>
                    <a:pt x="14619" y="367105"/>
                  </a:lnTo>
                  <a:lnTo>
                    <a:pt x="19086" y="382485"/>
                  </a:lnTo>
                  <a:lnTo>
                    <a:pt x="24221" y="397392"/>
                  </a:lnTo>
                  <a:lnTo>
                    <a:pt x="29893" y="411548"/>
                  </a:lnTo>
                  <a:lnTo>
                    <a:pt x="35973" y="424871"/>
                  </a:lnTo>
                  <a:lnTo>
                    <a:pt x="42513" y="437120"/>
                  </a:lnTo>
                  <a:lnTo>
                    <a:pt x="49735" y="447829"/>
                  </a:lnTo>
                  <a:lnTo>
                    <a:pt x="57709" y="456875"/>
                  </a:lnTo>
                  <a:lnTo>
                    <a:pt x="66522" y="464121"/>
                  </a:lnTo>
                  <a:lnTo>
                    <a:pt x="76349" y="469247"/>
                  </a:lnTo>
                  <a:lnTo>
                    <a:pt x="87180" y="472284"/>
                  </a:lnTo>
                  <a:lnTo>
                    <a:pt x="98708" y="473375"/>
                  </a:lnTo>
                  <a:lnTo>
                    <a:pt x="110438" y="472604"/>
                  </a:lnTo>
                  <a:lnTo>
                    <a:pt x="122062" y="470191"/>
                  </a:lnTo>
                  <a:lnTo>
                    <a:pt x="133306" y="466132"/>
                  </a:lnTo>
                  <a:lnTo>
                    <a:pt x="143856" y="460136"/>
                  </a:lnTo>
                  <a:lnTo>
                    <a:pt x="153612" y="452218"/>
                  </a:lnTo>
                  <a:lnTo>
                    <a:pt x="162486" y="442818"/>
                  </a:lnTo>
                  <a:lnTo>
                    <a:pt x="170308" y="432599"/>
                  </a:lnTo>
                  <a:lnTo>
                    <a:pt x="177090" y="422016"/>
                  </a:lnTo>
                  <a:lnTo>
                    <a:pt x="182985" y="410979"/>
                  </a:lnTo>
                  <a:lnTo>
                    <a:pt x="188189" y="398979"/>
                  </a:lnTo>
                  <a:lnTo>
                    <a:pt x="192878" y="385803"/>
                  </a:lnTo>
                  <a:lnTo>
                    <a:pt x="197199" y="371853"/>
                  </a:lnTo>
                  <a:lnTo>
                    <a:pt x="201262" y="357942"/>
                  </a:lnTo>
                  <a:lnTo>
                    <a:pt x="205146" y="344533"/>
                  </a:lnTo>
                  <a:lnTo>
                    <a:pt x="208908" y="331258"/>
                  </a:lnTo>
                  <a:lnTo>
                    <a:pt x="212589" y="317139"/>
                  </a:lnTo>
                  <a:lnTo>
                    <a:pt x="216207" y="301674"/>
                  </a:lnTo>
                  <a:lnTo>
                    <a:pt x="219620" y="284845"/>
                  </a:lnTo>
                  <a:lnTo>
                    <a:pt x="222532" y="266859"/>
                  </a:lnTo>
                  <a:lnTo>
                    <a:pt x="224818" y="247988"/>
                  </a:lnTo>
                  <a:lnTo>
                    <a:pt x="226352" y="228959"/>
                  </a:lnTo>
                  <a:lnTo>
                    <a:pt x="226932" y="210884"/>
                  </a:lnTo>
                  <a:lnTo>
                    <a:pt x="226547" y="194284"/>
                  </a:lnTo>
                  <a:lnTo>
                    <a:pt x="225492" y="178836"/>
                  </a:lnTo>
                  <a:lnTo>
                    <a:pt x="224254" y="163695"/>
                  </a:lnTo>
                  <a:lnTo>
                    <a:pt x="223125" y="148320"/>
                  </a:lnTo>
                  <a:lnTo>
                    <a:pt x="222047" y="132686"/>
                  </a:lnTo>
                  <a:lnTo>
                    <a:pt x="220718" y="117095"/>
                  </a:lnTo>
                  <a:lnTo>
                    <a:pt x="218967" y="101751"/>
                  </a:lnTo>
                  <a:lnTo>
                    <a:pt x="216621" y="86869"/>
                  </a:lnTo>
                  <a:lnTo>
                    <a:pt x="213435" y="72729"/>
                  </a:lnTo>
                  <a:lnTo>
                    <a:pt x="209369" y="59417"/>
                  </a:lnTo>
                  <a:lnTo>
                    <a:pt x="204839" y="47105"/>
                  </a:lnTo>
                  <a:lnTo>
                    <a:pt x="200169" y="34831"/>
                  </a:lnTo>
                  <a:lnTo>
                    <a:pt x="194949" y="20397"/>
                  </a:lnTo>
                  <a:lnTo>
                    <a:pt x="188366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11730" y="2316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47697" y="1887314"/>
              <a:ext cx="254714" cy="425093"/>
            </a:xfrm>
            <a:custGeom>
              <a:avLst/>
              <a:gdLst/>
              <a:ahLst/>
              <a:cxnLst/>
              <a:rect l="0" t="0" r="0" b="0"/>
              <a:pathLst>
                <a:path w="254714" h="425093">
                  <a:moveTo>
                    <a:pt x="200945" y="7815"/>
                  </a:moveTo>
                  <a:lnTo>
                    <a:pt x="192010" y="4948"/>
                  </a:lnTo>
                  <a:lnTo>
                    <a:pt x="182383" y="2806"/>
                  </a:lnTo>
                  <a:lnTo>
                    <a:pt x="171100" y="1208"/>
                  </a:lnTo>
                  <a:lnTo>
                    <a:pt x="158605" y="200"/>
                  </a:lnTo>
                  <a:lnTo>
                    <a:pt x="145774" y="0"/>
                  </a:lnTo>
                  <a:lnTo>
                    <a:pt x="133155" y="660"/>
                  </a:lnTo>
                  <a:lnTo>
                    <a:pt x="120945" y="2244"/>
                  </a:lnTo>
                  <a:lnTo>
                    <a:pt x="109150" y="4905"/>
                  </a:lnTo>
                  <a:lnTo>
                    <a:pt x="97705" y="8625"/>
                  </a:lnTo>
                  <a:lnTo>
                    <a:pt x="86530" y="13411"/>
                  </a:lnTo>
                  <a:lnTo>
                    <a:pt x="75552" y="19372"/>
                  </a:lnTo>
                  <a:lnTo>
                    <a:pt x="64720" y="26456"/>
                  </a:lnTo>
                  <a:lnTo>
                    <a:pt x="54155" y="34484"/>
                  </a:lnTo>
                  <a:lnTo>
                    <a:pt x="44133" y="43242"/>
                  </a:lnTo>
                  <a:lnTo>
                    <a:pt x="34767" y="52540"/>
                  </a:lnTo>
                  <a:lnTo>
                    <a:pt x="26172" y="62223"/>
                  </a:lnTo>
                  <a:lnTo>
                    <a:pt x="18545" y="72175"/>
                  </a:lnTo>
                  <a:lnTo>
                    <a:pt x="11906" y="82313"/>
                  </a:lnTo>
                  <a:lnTo>
                    <a:pt x="6448" y="92578"/>
                  </a:lnTo>
                  <a:lnTo>
                    <a:pt x="2605" y="102930"/>
                  </a:lnTo>
                  <a:lnTo>
                    <a:pt x="469" y="113340"/>
                  </a:lnTo>
                  <a:lnTo>
                    <a:pt x="0" y="123789"/>
                  </a:lnTo>
                  <a:lnTo>
                    <a:pt x="1197" y="134264"/>
                  </a:lnTo>
                  <a:lnTo>
                    <a:pt x="3891" y="144752"/>
                  </a:lnTo>
                  <a:lnTo>
                    <a:pt x="7799" y="155084"/>
                  </a:lnTo>
                  <a:lnTo>
                    <a:pt x="12630" y="164949"/>
                  </a:lnTo>
                  <a:lnTo>
                    <a:pt x="18144" y="174209"/>
                  </a:lnTo>
                  <a:lnTo>
                    <a:pt x="24471" y="182732"/>
                  </a:lnTo>
                  <a:lnTo>
                    <a:pt x="32081" y="190311"/>
                  </a:lnTo>
                  <a:lnTo>
                    <a:pt x="41130" y="196922"/>
                  </a:lnTo>
                  <a:lnTo>
                    <a:pt x="51478" y="202532"/>
                  </a:lnTo>
                  <a:lnTo>
                    <a:pt x="62874" y="207010"/>
                  </a:lnTo>
                  <a:lnTo>
                    <a:pt x="75065" y="210399"/>
                  </a:lnTo>
                  <a:lnTo>
                    <a:pt x="87997" y="213032"/>
                  </a:lnTo>
                  <a:lnTo>
                    <a:pt x="101809" y="215424"/>
                  </a:lnTo>
                  <a:lnTo>
                    <a:pt x="116497" y="217894"/>
                  </a:lnTo>
                  <a:lnTo>
                    <a:pt x="131614" y="220726"/>
                  </a:lnTo>
                  <a:lnTo>
                    <a:pt x="146382" y="224239"/>
                  </a:lnTo>
                  <a:lnTo>
                    <a:pt x="160383" y="228538"/>
                  </a:lnTo>
                  <a:lnTo>
                    <a:pt x="173394" y="233714"/>
                  </a:lnTo>
                  <a:lnTo>
                    <a:pt x="185213" y="239938"/>
                  </a:lnTo>
                  <a:lnTo>
                    <a:pt x="195866" y="247198"/>
                  </a:lnTo>
                  <a:lnTo>
                    <a:pt x="205528" y="255344"/>
                  </a:lnTo>
                  <a:lnTo>
                    <a:pt x="214421" y="264182"/>
                  </a:lnTo>
                  <a:lnTo>
                    <a:pt x="222739" y="273536"/>
                  </a:lnTo>
                  <a:lnTo>
                    <a:pt x="230481" y="283427"/>
                  </a:lnTo>
                  <a:lnTo>
                    <a:pt x="237463" y="294052"/>
                  </a:lnTo>
                  <a:lnTo>
                    <a:pt x="243634" y="305454"/>
                  </a:lnTo>
                  <a:lnTo>
                    <a:pt x="248760" y="317383"/>
                  </a:lnTo>
                  <a:lnTo>
                    <a:pt x="252374" y="329390"/>
                  </a:lnTo>
                  <a:lnTo>
                    <a:pt x="254351" y="341202"/>
                  </a:lnTo>
                  <a:lnTo>
                    <a:pt x="254713" y="352574"/>
                  </a:lnTo>
                  <a:lnTo>
                    <a:pt x="253442" y="363211"/>
                  </a:lnTo>
                  <a:lnTo>
                    <a:pt x="250695" y="373026"/>
                  </a:lnTo>
                  <a:lnTo>
                    <a:pt x="246581" y="381938"/>
                  </a:lnTo>
                  <a:lnTo>
                    <a:pt x="241079" y="389786"/>
                  </a:lnTo>
                  <a:lnTo>
                    <a:pt x="234302" y="396586"/>
                  </a:lnTo>
                  <a:lnTo>
                    <a:pt x="226312" y="402494"/>
                  </a:lnTo>
                  <a:lnTo>
                    <a:pt x="217048" y="407705"/>
                  </a:lnTo>
                  <a:lnTo>
                    <a:pt x="206588" y="412394"/>
                  </a:lnTo>
                  <a:lnTo>
                    <a:pt x="194969" y="416546"/>
                  </a:lnTo>
                  <a:lnTo>
                    <a:pt x="182115" y="419963"/>
                  </a:lnTo>
                  <a:lnTo>
                    <a:pt x="168105" y="422591"/>
                  </a:lnTo>
                  <a:lnTo>
                    <a:pt x="153461" y="424356"/>
                  </a:lnTo>
                  <a:lnTo>
                    <a:pt x="139017" y="425092"/>
                  </a:lnTo>
                  <a:lnTo>
                    <a:pt x="125247" y="424811"/>
                  </a:lnTo>
                  <a:lnTo>
                    <a:pt x="112689" y="423819"/>
                  </a:lnTo>
                  <a:lnTo>
                    <a:pt x="100900" y="422522"/>
                  </a:lnTo>
                  <a:lnTo>
                    <a:pt x="88852" y="420808"/>
                  </a:lnTo>
                  <a:lnTo>
                    <a:pt x="74603" y="4184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96041" y="2295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80311" y="1937243"/>
              <a:ext cx="284270" cy="436212"/>
            </a:xfrm>
            <a:custGeom>
              <a:avLst/>
              <a:gdLst/>
              <a:ahLst/>
              <a:cxnLst/>
              <a:rect l="0" t="0" r="0" b="0"/>
              <a:pathLst>
                <a:path w="284270" h="43621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8" y="39084"/>
                  </a:lnTo>
                  <a:lnTo>
                    <a:pt x="4040" y="51085"/>
                  </a:lnTo>
                  <a:lnTo>
                    <a:pt x="7005" y="64222"/>
                  </a:lnTo>
                  <a:lnTo>
                    <a:pt x="10921" y="78955"/>
                  </a:lnTo>
                  <a:lnTo>
                    <a:pt x="15497" y="94756"/>
                  </a:lnTo>
                  <a:lnTo>
                    <a:pt x="20252" y="110442"/>
                  </a:lnTo>
                  <a:lnTo>
                    <a:pt x="24890" y="125328"/>
                  </a:lnTo>
                  <a:lnTo>
                    <a:pt x="29307" y="139406"/>
                  </a:lnTo>
                  <a:lnTo>
                    <a:pt x="33500" y="153072"/>
                  </a:lnTo>
                  <a:lnTo>
                    <a:pt x="37503" y="166627"/>
                  </a:lnTo>
                  <a:lnTo>
                    <a:pt x="41361" y="180052"/>
                  </a:lnTo>
                  <a:lnTo>
                    <a:pt x="45112" y="193088"/>
                  </a:lnTo>
                  <a:lnTo>
                    <a:pt x="48787" y="205605"/>
                  </a:lnTo>
                  <a:lnTo>
                    <a:pt x="52410" y="217625"/>
                  </a:lnTo>
                  <a:lnTo>
                    <a:pt x="55995" y="229230"/>
                  </a:lnTo>
                  <a:lnTo>
                    <a:pt x="59556" y="240517"/>
                  </a:lnTo>
                  <a:lnTo>
                    <a:pt x="63101" y="251572"/>
                  </a:lnTo>
                  <a:lnTo>
                    <a:pt x="66633" y="262462"/>
                  </a:lnTo>
                  <a:lnTo>
                    <a:pt x="70158" y="273236"/>
                  </a:lnTo>
                  <a:lnTo>
                    <a:pt x="73678" y="283930"/>
                  </a:lnTo>
                  <a:lnTo>
                    <a:pt x="77195" y="294571"/>
                  </a:lnTo>
                  <a:lnTo>
                    <a:pt x="80708" y="305174"/>
                  </a:lnTo>
                  <a:lnTo>
                    <a:pt x="84220" y="315753"/>
                  </a:lnTo>
                  <a:lnTo>
                    <a:pt x="87733" y="326315"/>
                  </a:lnTo>
                  <a:lnTo>
                    <a:pt x="91248" y="336871"/>
                  </a:lnTo>
                  <a:lnTo>
                    <a:pt x="94931" y="347588"/>
                  </a:lnTo>
                  <a:lnTo>
                    <a:pt x="99089" y="358775"/>
                  </a:lnTo>
                  <a:lnTo>
                    <a:pt x="103848" y="370558"/>
                  </a:lnTo>
                  <a:lnTo>
                    <a:pt x="109010" y="382744"/>
                  </a:lnTo>
                  <a:lnTo>
                    <a:pt x="114169" y="394924"/>
                  </a:lnTo>
                  <a:lnTo>
                    <a:pt x="119091" y="406839"/>
                  </a:lnTo>
                  <a:lnTo>
                    <a:pt x="124039" y="417770"/>
                  </a:lnTo>
                  <a:lnTo>
                    <a:pt x="129653" y="426514"/>
                  </a:lnTo>
                  <a:lnTo>
                    <a:pt x="136237" y="432599"/>
                  </a:lnTo>
                  <a:lnTo>
                    <a:pt x="143456" y="435885"/>
                  </a:lnTo>
                  <a:lnTo>
                    <a:pt x="150543" y="436211"/>
                  </a:lnTo>
                  <a:lnTo>
                    <a:pt x="157049" y="433791"/>
                  </a:lnTo>
                  <a:lnTo>
                    <a:pt x="162875" y="428780"/>
                  </a:lnTo>
                  <a:lnTo>
                    <a:pt x="168087" y="421088"/>
                  </a:lnTo>
                  <a:lnTo>
                    <a:pt x="172817" y="410921"/>
                  </a:lnTo>
                  <a:lnTo>
                    <a:pt x="177348" y="398708"/>
                  </a:lnTo>
                  <a:lnTo>
                    <a:pt x="182091" y="384925"/>
                  </a:lnTo>
                  <a:lnTo>
                    <a:pt x="187250" y="369999"/>
                  </a:lnTo>
                  <a:lnTo>
                    <a:pt x="192683" y="354590"/>
                  </a:lnTo>
                  <a:lnTo>
                    <a:pt x="198024" y="339559"/>
                  </a:lnTo>
                  <a:lnTo>
                    <a:pt x="203060" y="325331"/>
                  </a:lnTo>
                  <a:lnTo>
                    <a:pt x="207744" y="311472"/>
                  </a:lnTo>
                  <a:lnTo>
                    <a:pt x="212117" y="296947"/>
                  </a:lnTo>
                  <a:lnTo>
                    <a:pt x="216242" y="281216"/>
                  </a:lnTo>
                  <a:lnTo>
                    <a:pt x="220181" y="264715"/>
                  </a:lnTo>
                  <a:lnTo>
                    <a:pt x="223987" y="248545"/>
                  </a:lnTo>
                  <a:lnTo>
                    <a:pt x="227699" y="233332"/>
                  </a:lnTo>
                  <a:lnTo>
                    <a:pt x="231346" y="219203"/>
                  </a:lnTo>
                  <a:lnTo>
                    <a:pt x="234948" y="206033"/>
                  </a:lnTo>
                  <a:lnTo>
                    <a:pt x="238520" y="193615"/>
                  </a:lnTo>
                  <a:lnTo>
                    <a:pt x="242071" y="181428"/>
                  </a:lnTo>
                  <a:lnTo>
                    <a:pt x="245609" y="168698"/>
                  </a:lnTo>
                  <a:lnTo>
                    <a:pt x="249137" y="155046"/>
                  </a:lnTo>
                  <a:lnTo>
                    <a:pt x="252659" y="140448"/>
                  </a:lnTo>
                  <a:lnTo>
                    <a:pt x="256177" y="125044"/>
                  </a:lnTo>
                  <a:lnTo>
                    <a:pt x="259691" y="109022"/>
                  </a:lnTo>
                  <a:lnTo>
                    <a:pt x="263205" y="92875"/>
                  </a:lnTo>
                  <a:lnTo>
                    <a:pt x="266717" y="77349"/>
                  </a:lnTo>
                  <a:lnTo>
                    <a:pt x="270224" y="62815"/>
                  </a:lnTo>
                  <a:lnTo>
                    <a:pt x="273573" y="49729"/>
                  </a:lnTo>
                  <a:lnTo>
                    <a:pt x="276799" y="37520"/>
                  </a:lnTo>
                  <a:lnTo>
                    <a:pt x="280184" y="25121"/>
                  </a:lnTo>
                  <a:lnTo>
                    <a:pt x="284269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12609" y="2242570"/>
              <a:ext cx="25672" cy="168457"/>
            </a:xfrm>
            <a:custGeom>
              <a:avLst/>
              <a:gdLst/>
              <a:ahLst/>
              <a:cxnLst/>
              <a:rect l="0" t="0" r="0" b="0"/>
              <a:pathLst>
                <a:path w="25672" h="168457">
                  <a:moveTo>
                    <a:pt x="4613" y="0"/>
                  </a:moveTo>
                  <a:lnTo>
                    <a:pt x="1814" y="8935"/>
                  </a:lnTo>
                  <a:lnTo>
                    <a:pt x="312" y="18562"/>
                  </a:lnTo>
                  <a:lnTo>
                    <a:pt x="0" y="29849"/>
                  </a:lnTo>
                  <a:lnTo>
                    <a:pt x="507" y="42517"/>
                  </a:lnTo>
                  <a:lnTo>
                    <a:pt x="1327" y="55996"/>
                  </a:lnTo>
                  <a:lnTo>
                    <a:pt x="2147" y="69864"/>
                  </a:lnTo>
                  <a:lnTo>
                    <a:pt x="3004" y="83727"/>
                  </a:lnTo>
                  <a:lnTo>
                    <a:pt x="4178" y="97170"/>
                  </a:lnTo>
                  <a:lnTo>
                    <a:pt x="5818" y="110009"/>
                  </a:lnTo>
                  <a:lnTo>
                    <a:pt x="7956" y="122000"/>
                  </a:lnTo>
                  <a:lnTo>
                    <a:pt x="10906" y="134025"/>
                  </a:lnTo>
                  <a:lnTo>
                    <a:pt x="16047" y="148254"/>
                  </a:lnTo>
                  <a:lnTo>
                    <a:pt x="25671" y="1684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48808" y="2147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01450" y="2137285"/>
              <a:ext cx="126343" cy="262054"/>
            </a:xfrm>
            <a:custGeom>
              <a:avLst/>
              <a:gdLst/>
              <a:ahLst/>
              <a:cxnLst/>
              <a:rect l="0" t="0" r="0" b="0"/>
              <a:pathLst>
                <a:path w="126343" h="262054">
                  <a:moveTo>
                    <a:pt x="0" y="115813"/>
                  </a:moveTo>
                  <a:lnTo>
                    <a:pt x="2934" y="127481"/>
                  </a:lnTo>
                  <a:lnTo>
                    <a:pt x="5716" y="137970"/>
                  </a:lnTo>
                  <a:lnTo>
                    <a:pt x="8615" y="148276"/>
                  </a:lnTo>
                  <a:lnTo>
                    <a:pt x="11656" y="158751"/>
                  </a:lnTo>
                  <a:lnTo>
                    <a:pt x="14821" y="169742"/>
                  </a:lnTo>
                  <a:lnTo>
                    <a:pt x="18089" y="181381"/>
                  </a:lnTo>
                  <a:lnTo>
                    <a:pt x="21600" y="193462"/>
                  </a:lnTo>
                  <a:lnTo>
                    <a:pt x="25639" y="205568"/>
                  </a:lnTo>
                  <a:lnTo>
                    <a:pt x="30317" y="217450"/>
                  </a:lnTo>
                  <a:lnTo>
                    <a:pt x="35425" y="229038"/>
                  </a:lnTo>
                  <a:lnTo>
                    <a:pt x="40546" y="240352"/>
                  </a:lnTo>
                  <a:lnTo>
                    <a:pt x="45397" y="251373"/>
                  </a:lnTo>
                  <a:lnTo>
                    <a:pt x="48653" y="259690"/>
                  </a:lnTo>
                  <a:lnTo>
                    <a:pt x="49016" y="262053"/>
                  </a:lnTo>
                  <a:lnTo>
                    <a:pt x="47453" y="259116"/>
                  </a:lnTo>
                  <a:lnTo>
                    <a:pt x="44873" y="252424"/>
                  </a:lnTo>
                  <a:lnTo>
                    <a:pt x="41627" y="243226"/>
                  </a:lnTo>
                  <a:lnTo>
                    <a:pt x="37664" y="232379"/>
                  </a:lnTo>
                  <a:lnTo>
                    <a:pt x="32991" y="220449"/>
                  </a:lnTo>
                  <a:lnTo>
                    <a:pt x="27862" y="207807"/>
                  </a:lnTo>
                  <a:lnTo>
                    <a:pt x="22714" y="194695"/>
                  </a:lnTo>
                  <a:lnTo>
                    <a:pt x="17807" y="181267"/>
                  </a:lnTo>
                  <a:lnTo>
                    <a:pt x="13376" y="167464"/>
                  </a:lnTo>
                  <a:lnTo>
                    <a:pt x="9704" y="153050"/>
                  </a:lnTo>
                  <a:lnTo>
                    <a:pt x="6872" y="137949"/>
                  </a:lnTo>
                  <a:lnTo>
                    <a:pt x="4954" y="122551"/>
                  </a:lnTo>
                  <a:lnTo>
                    <a:pt x="4108" y="107594"/>
                  </a:lnTo>
                  <a:lnTo>
                    <a:pt x="4326" y="93464"/>
                  </a:lnTo>
                  <a:lnTo>
                    <a:pt x="5775" y="80367"/>
                  </a:lnTo>
                  <a:lnTo>
                    <a:pt x="8875" y="68490"/>
                  </a:lnTo>
                  <a:lnTo>
                    <a:pt x="13703" y="57804"/>
                  </a:lnTo>
                  <a:lnTo>
                    <a:pt x="20046" y="48288"/>
                  </a:lnTo>
                  <a:lnTo>
                    <a:pt x="27591" y="40027"/>
                  </a:lnTo>
                  <a:lnTo>
                    <a:pt x="36035" y="32946"/>
                  </a:lnTo>
                  <a:lnTo>
                    <a:pt x="45127" y="26848"/>
                  </a:lnTo>
                  <a:lnTo>
                    <a:pt x="54674" y="21510"/>
                  </a:lnTo>
                  <a:lnTo>
                    <a:pt x="64532" y="16734"/>
                  </a:lnTo>
                  <a:lnTo>
                    <a:pt x="74532" y="12511"/>
                  </a:lnTo>
                  <a:lnTo>
                    <a:pt x="85657" y="8596"/>
                  </a:lnTo>
                  <a:lnTo>
                    <a:pt x="101120" y="464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85679" y="2177623"/>
              <a:ext cx="227367" cy="507144"/>
            </a:xfrm>
            <a:custGeom>
              <a:avLst/>
              <a:gdLst/>
              <a:ahLst/>
              <a:cxnLst/>
              <a:rect l="0" t="0" r="0" b="0"/>
              <a:pathLst>
                <a:path w="227367" h="507144">
                  <a:moveTo>
                    <a:pt x="200041" y="138646"/>
                  </a:moveTo>
                  <a:lnTo>
                    <a:pt x="202907" y="129711"/>
                  </a:lnTo>
                  <a:lnTo>
                    <a:pt x="205049" y="120084"/>
                  </a:lnTo>
                  <a:lnTo>
                    <a:pt x="206644" y="108796"/>
                  </a:lnTo>
                  <a:lnTo>
                    <a:pt x="207480" y="96129"/>
                  </a:lnTo>
                  <a:lnTo>
                    <a:pt x="207031" y="82649"/>
                  </a:lnTo>
                  <a:lnTo>
                    <a:pt x="205122" y="68787"/>
                  </a:lnTo>
                  <a:lnTo>
                    <a:pt x="201885" y="55097"/>
                  </a:lnTo>
                  <a:lnTo>
                    <a:pt x="197576" y="42302"/>
                  </a:lnTo>
                  <a:lnTo>
                    <a:pt x="192448" y="30716"/>
                  </a:lnTo>
                  <a:lnTo>
                    <a:pt x="186397" y="20619"/>
                  </a:lnTo>
                  <a:lnTo>
                    <a:pt x="178979" y="12427"/>
                  </a:lnTo>
                  <a:lnTo>
                    <a:pt x="170068" y="6184"/>
                  </a:lnTo>
                  <a:lnTo>
                    <a:pt x="159984" y="1956"/>
                  </a:lnTo>
                  <a:lnTo>
                    <a:pt x="149297" y="0"/>
                  </a:lnTo>
                  <a:lnTo>
                    <a:pt x="138411" y="242"/>
                  </a:lnTo>
                  <a:lnTo>
                    <a:pt x="127677" y="2504"/>
                  </a:lnTo>
                  <a:lnTo>
                    <a:pt x="117479" y="6678"/>
                  </a:lnTo>
                  <a:lnTo>
                    <a:pt x="107961" y="12525"/>
                  </a:lnTo>
                  <a:lnTo>
                    <a:pt x="99249" y="19873"/>
                  </a:lnTo>
                  <a:lnTo>
                    <a:pt x="91536" y="28698"/>
                  </a:lnTo>
                  <a:lnTo>
                    <a:pt x="84832" y="38860"/>
                  </a:lnTo>
                  <a:lnTo>
                    <a:pt x="79158" y="50276"/>
                  </a:lnTo>
                  <a:lnTo>
                    <a:pt x="74636" y="62994"/>
                  </a:lnTo>
                  <a:lnTo>
                    <a:pt x="71226" y="76913"/>
                  </a:lnTo>
                  <a:lnTo>
                    <a:pt x="68919" y="91496"/>
                  </a:lnTo>
                  <a:lnTo>
                    <a:pt x="67810" y="105899"/>
                  </a:lnTo>
                  <a:lnTo>
                    <a:pt x="67846" y="119652"/>
                  </a:lnTo>
                  <a:lnTo>
                    <a:pt x="69004" y="132494"/>
                  </a:lnTo>
                  <a:lnTo>
                    <a:pt x="71377" y="144201"/>
                  </a:lnTo>
                  <a:lnTo>
                    <a:pt x="74904" y="154773"/>
                  </a:lnTo>
                  <a:lnTo>
                    <a:pt x="79559" y="164212"/>
                  </a:lnTo>
                  <a:lnTo>
                    <a:pt x="85432" y="172422"/>
                  </a:lnTo>
                  <a:lnTo>
                    <a:pt x="92458" y="179455"/>
                  </a:lnTo>
                  <a:lnTo>
                    <a:pt x="100447" y="185011"/>
                  </a:lnTo>
                  <a:lnTo>
                    <a:pt x="109180" y="188389"/>
                  </a:lnTo>
                  <a:lnTo>
                    <a:pt x="118450" y="189395"/>
                  </a:lnTo>
                  <a:lnTo>
                    <a:pt x="127776" y="188121"/>
                  </a:lnTo>
                  <a:lnTo>
                    <a:pt x="136423" y="184682"/>
                  </a:lnTo>
                  <a:lnTo>
                    <a:pt x="144050" y="179369"/>
                  </a:lnTo>
                  <a:lnTo>
                    <a:pt x="150661" y="172568"/>
                  </a:lnTo>
                  <a:lnTo>
                    <a:pt x="156416" y="164648"/>
                  </a:lnTo>
                  <a:lnTo>
                    <a:pt x="161528" y="155954"/>
                  </a:lnTo>
                  <a:lnTo>
                    <a:pt x="166685" y="147939"/>
                  </a:lnTo>
                  <a:lnTo>
                    <a:pt x="172620" y="144116"/>
                  </a:lnTo>
                  <a:lnTo>
                    <a:pt x="178656" y="146116"/>
                  </a:lnTo>
                  <a:lnTo>
                    <a:pt x="183890" y="152088"/>
                  </a:lnTo>
                  <a:lnTo>
                    <a:pt x="188384" y="160472"/>
                  </a:lnTo>
                  <a:lnTo>
                    <a:pt x="192422" y="170129"/>
                  </a:lnTo>
                  <a:lnTo>
                    <a:pt x="196210" y="180393"/>
                  </a:lnTo>
                  <a:lnTo>
                    <a:pt x="199866" y="191412"/>
                  </a:lnTo>
                  <a:lnTo>
                    <a:pt x="203453" y="203945"/>
                  </a:lnTo>
                  <a:lnTo>
                    <a:pt x="207005" y="218308"/>
                  </a:lnTo>
                  <a:lnTo>
                    <a:pt x="210537" y="234211"/>
                  </a:lnTo>
                  <a:lnTo>
                    <a:pt x="214059" y="251038"/>
                  </a:lnTo>
                  <a:lnTo>
                    <a:pt x="217572" y="268319"/>
                  </a:lnTo>
                  <a:lnTo>
                    <a:pt x="220913" y="285635"/>
                  </a:lnTo>
                  <a:lnTo>
                    <a:pt x="223777" y="302554"/>
                  </a:lnTo>
                  <a:lnTo>
                    <a:pt x="226027" y="318890"/>
                  </a:lnTo>
                  <a:lnTo>
                    <a:pt x="227366" y="334655"/>
                  </a:lnTo>
                  <a:lnTo>
                    <a:pt x="227282" y="349942"/>
                  </a:lnTo>
                  <a:lnTo>
                    <a:pt x="225630" y="364852"/>
                  </a:lnTo>
                  <a:lnTo>
                    <a:pt x="222571" y="379155"/>
                  </a:lnTo>
                  <a:lnTo>
                    <a:pt x="218383" y="392316"/>
                  </a:lnTo>
                  <a:lnTo>
                    <a:pt x="213337" y="404132"/>
                  </a:lnTo>
                  <a:lnTo>
                    <a:pt x="207341" y="414712"/>
                  </a:lnTo>
                  <a:lnTo>
                    <a:pt x="199960" y="424287"/>
                  </a:lnTo>
                  <a:lnTo>
                    <a:pt x="191070" y="433096"/>
                  </a:lnTo>
                  <a:lnTo>
                    <a:pt x="180829" y="441183"/>
                  </a:lnTo>
                  <a:lnTo>
                    <a:pt x="169506" y="448403"/>
                  </a:lnTo>
                  <a:lnTo>
                    <a:pt x="157368" y="454746"/>
                  </a:lnTo>
                  <a:lnTo>
                    <a:pt x="144643" y="460329"/>
                  </a:lnTo>
                  <a:lnTo>
                    <a:pt x="131502" y="465314"/>
                  </a:lnTo>
                  <a:lnTo>
                    <a:pt x="118078" y="469859"/>
                  </a:lnTo>
                  <a:lnTo>
                    <a:pt x="104624" y="474250"/>
                  </a:lnTo>
                  <a:lnTo>
                    <a:pt x="91511" y="478892"/>
                  </a:lnTo>
                  <a:lnTo>
                    <a:pt x="78911" y="483974"/>
                  </a:lnTo>
                  <a:lnTo>
                    <a:pt x="66696" y="489206"/>
                  </a:lnTo>
                  <a:lnTo>
                    <a:pt x="53017" y="494431"/>
                  </a:lnTo>
                  <a:lnTo>
                    <a:pt x="33318" y="500111"/>
                  </a:lnTo>
                  <a:lnTo>
                    <a:pt x="0" y="50714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38362" y="2253098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2004" y="34463"/>
                  </a:lnTo>
                  <a:lnTo>
                    <a:pt x="3863" y="46624"/>
                  </a:lnTo>
                  <a:lnTo>
                    <a:pt x="6181" y="59284"/>
                  </a:lnTo>
                  <a:lnTo>
                    <a:pt x="8847" y="72340"/>
                  </a:lnTo>
                  <a:lnTo>
                    <a:pt x="11771" y="85691"/>
                  </a:lnTo>
                  <a:lnTo>
                    <a:pt x="14878" y="99257"/>
                  </a:lnTo>
                  <a:lnTo>
                    <a:pt x="18109" y="112958"/>
                  </a:lnTo>
                  <a:lnTo>
                    <a:pt x="21272" y="126336"/>
                  </a:lnTo>
                  <a:lnTo>
                    <a:pt x="24351" y="139965"/>
                  </a:lnTo>
                  <a:lnTo>
                    <a:pt x="27617" y="156160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327834" y="212675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22591" y="2171830"/>
              <a:ext cx="178985" cy="218140"/>
            </a:xfrm>
            <a:custGeom>
              <a:avLst/>
              <a:gdLst/>
              <a:ahLst/>
              <a:cxnLst/>
              <a:rect l="0" t="0" r="0" b="0"/>
              <a:pathLst>
                <a:path w="178985" h="218140">
                  <a:moveTo>
                    <a:pt x="0" y="60211"/>
                  </a:moveTo>
                  <a:lnTo>
                    <a:pt x="5800" y="72013"/>
                  </a:lnTo>
                  <a:lnTo>
                    <a:pt x="10725" y="83783"/>
                  </a:lnTo>
                  <a:lnTo>
                    <a:pt x="15227" y="96677"/>
                  </a:lnTo>
                  <a:lnTo>
                    <a:pt x="19447" y="110698"/>
                  </a:lnTo>
                  <a:lnTo>
                    <a:pt x="23461" y="125675"/>
                  </a:lnTo>
                  <a:lnTo>
                    <a:pt x="27313" y="141356"/>
                  </a:lnTo>
                  <a:lnTo>
                    <a:pt x="30706" y="156026"/>
                  </a:lnTo>
                  <a:lnTo>
                    <a:pt x="32588" y="165035"/>
                  </a:lnTo>
                  <a:lnTo>
                    <a:pt x="32450" y="165995"/>
                  </a:lnTo>
                  <a:lnTo>
                    <a:pt x="31048" y="161487"/>
                  </a:lnTo>
                  <a:lnTo>
                    <a:pt x="28903" y="153611"/>
                  </a:lnTo>
                  <a:lnTo>
                    <a:pt x="26293" y="143602"/>
                  </a:lnTo>
                  <a:lnTo>
                    <a:pt x="23384" y="132214"/>
                  </a:lnTo>
                  <a:lnTo>
                    <a:pt x="20443" y="119927"/>
                  </a:lnTo>
                  <a:lnTo>
                    <a:pt x="17846" y="107048"/>
                  </a:lnTo>
                  <a:lnTo>
                    <a:pt x="15770" y="93784"/>
                  </a:lnTo>
                  <a:lnTo>
                    <a:pt x="14376" y="80429"/>
                  </a:lnTo>
                  <a:lnTo>
                    <a:pt x="13889" y="67379"/>
                  </a:lnTo>
                  <a:lnTo>
                    <a:pt x="14345" y="54825"/>
                  </a:lnTo>
                  <a:lnTo>
                    <a:pt x="15787" y="42936"/>
                  </a:lnTo>
                  <a:lnTo>
                    <a:pt x="18350" y="31943"/>
                  </a:lnTo>
                  <a:lnTo>
                    <a:pt x="22005" y="21895"/>
                  </a:lnTo>
                  <a:lnTo>
                    <a:pt x="26746" y="13163"/>
                  </a:lnTo>
                  <a:lnTo>
                    <a:pt x="32676" y="6501"/>
                  </a:lnTo>
                  <a:lnTo>
                    <a:pt x="39739" y="2137"/>
                  </a:lnTo>
                  <a:lnTo>
                    <a:pt x="47753" y="3"/>
                  </a:lnTo>
                  <a:lnTo>
                    <a:pt x="56502" y="0"/>
                  </a:lnTo>
                  <a:lnTo>
                    <a:pt x="65789" y="1853"/>
                  </a:lnTo>
                  <a:lnTo>
                    <a:pt x="75295" y="5349"/>
                  </a:lnTo>
                  <a:lnTo>
                    <a:pt x="84596" y="10427"/>
                  </a:lnTo>
                  <a:lnTo>
                    <a:pt x="93478" y="16917"/>
                  </a:lnTo>
                  <a:lnTo>
                    <a:pt x="101917" y="24712"/>
                  </a:lnTo>
                  <a:lnTo>
                    <a:pt x="109972" y="33846"/>
                  </a:lnTo>
                  <a:lnTo>
                    <a:pt x="117720" y="44209"/>
                  </a:lnTo>
                  <a:lnTo>
                    <a:pt x="125078" y="55422"/>
                  </a:lnTo>
                  <a:lnTo>
                    <a:pt x="131800" y="66940"/>
                  </a:lnTo>
                  <a:lnTo>
                    <a:pt x="137806" y="78431"/>
                  </a:lnTo>
                  <a:lnTo>
                    <a:pt x="143161" y="89925"/>
                  </a:lnTo>
                  <a:lnTo>
                    <a:pt x="147993" y="101708"/>
                  </a:lnTo>
                  <a:lnTo>
                    <a:pt x="152430" y="113933"/>
                  </a:lnTo>
                  <a:lnTo>
                    <a:pt x="156581" y="126602"/>
                  </a:lnTo>
                  <a:lnTo>
                    <a:pt x="160528" y="139646"/>
                  </a:lnTo>
                  <a:lnTo>
                    <a:pt x="164330" y="152967"/>
                  </a:lnTo>
                  <a:lnTo>
                    <a:pt x="167881" y="166075"/>
                  </a:lnTo>
                  <a:lnTo>
                    <a:pt x="171263" y="179487"/>
                  </a:lnTo>
                  <a:lnTo>
                    <a:pt x="174776" y="195498"/>
                  </a:lnTo>
                  <a:lnTo>
                    <a:pt x="178984" y="21813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66670" y="2010943"/>
              <a:ext cx="24461" cy="368498"/>
            </a:xfrm>
            <a:custGeom>
              <a:avLst/>
              <a:gdLst/>
              <a:ahLst/>
              <a:cxnLst/>
              <a:rect l="0" t="0" r="0" b="0"/>
              <a:pathLst>
                <a:path w="24461" h="368498">
                  <a:moveTo>
                    <a:pt x="13931" y="0"/>
                  </a:moveTo>
                  <a:lnTo>
                    <a:pt x="10997" y="14602"/>
                  </a:lnTo>
                  <a:lnTo>
                    <a:pt x="8215" y="27873"/>
                  </a:lnTo>
                  <a:lnTo>
                    <a:pt x="5324" y="41069"/>
                  </a:lnTo>
                  <a:lnTo>
                    <a:pt x="2629" y="54238"/>
                  </a:lnTo>
                  <a:lnTo>
                    <a:pt x="762" y="67098"/>
                  </a:lnTo>
                  <a:lnTo>
                    <a:pt x="0" y="79517"/>
                  </a:lnTo>
                  <a:lnTo>
                    <a:pt x="139" y="92149"/>
                  </a:lnTo>
                  <a:lnTo>
                    <a:pt x="694" y="106295"/>
                  </a:lnTo>
                  <a:lnTo>
                    <a:pt x="1328" y="122556"/>
                  </a:lnTo>
                  <a:lnTo>
                    <a:pt x="2057" y="140717"/>
                  </a:lnTo>
                  <a:lnTo>
                    <a:pt x="3145" y="160128"/>
                  </a:lnTo>
                  <a:lnTo>
                    <a:pt x="4722" y="180258"/>
                  </a:lnTo>
                  <a:lnTo>
                    <a:pt x="6610" y="200621"/>
                  </a:lnTo>
                  <a:lnTo>
                    <a:pt x="8423" y="220730"/>
                  </a:lnTo>
                  <a:lnTo>
                    <a:pt x="9940" y="240353"/>
                  </a:lnTo>
                  <a:lnTo>
                    <a:pt x="11111" y="259306"/>
                  </a:lnTo>
                  <a:lnTo>
                    <a:pt x="11972" y="277354"/>
                  </a:lnTo>
                  <a:lnTo>
                    <a:pt x="12591" y="294448"/>
                  </a:lnTo>
                  <a:lnTo>
                    <a:pt x="13222" y="310300"/>
                  </a:lnTo>
                  <a:lnTo>
                    <a:pt x="14466" y="325950"/>
                  </a:lnTo>
                  <a:lnTo>
                    <a:pt x="17553" y="343893"/>
                  </a:lnTo>
                  <a:lnTo>
                    <a:pt x="24460" y="3684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01616" y="2000414"/>
              <a:ext cx="305328" cy="115814"/>
            </a:xfrm>
            <a:custGeom>
              <a:avLst/>
              <a:gdLst/>
              <a:ahLst/>
              <a:cxnLst/>
              <a:rect l="0" t="0" r="0" b="0"/>
              <a:pathLst>
                <a:path w="305328" h="115814">
                  <a:moveTo>
                    <a:pt x="305327" y="0"/>
                  </a:moveTo>
                  <a:lnTo>
                    <a:pt x="293591" y="2934"/>
                  </a:lnTo>
                  <a:lnTo>
                    <a:pt x="282462" y="5716"/>
                  </a:lnTo>
                  <a:lnTo>
                    <a:pt x="270869" y="8616"/>
                  </a:lnTo>
                  <a:lnTo>
                    <a:pt x="258881" y="11656"/>
                  </a:lnTo>
                  <a:lnTo>
                    <a:pt x="246869" y="14821"/>
                  </a:lnTo>
                  <a:lnTo>
                    <a:pt x="235062" y="18089"/>
                  </a:lnTo>
                  <a:lnTo>
                    <a:pt x="223363" y="21601"/>
                  </a:lnTo>
                  <a:lnTo>
                    <a:pt x="211446" y="25640"/>
                  </a:lnTo>
                  <a:lnTo>
                    <a:pt x="199133" y="30322"/>
                  </a:lnTo>
                  <a:lnTo>
                    <a:pt x="186407" y="35603"/>
                  </a:lnTo>
                  <a:lnTo>
                    <a:pt x="173325" y="41372"/>
                  </a:lnTo>
                  <a:lnTo>
                    <a:pt x="159964" y="47512"/>
                  </a:lnTo>
                  <a:lnTo>
                    <a:pt x="146398" y="53923"/>
                  </a:lnTo>
                  <a:lnTo>
                    <a:pt x="132684" y="60526"/>
                  </a:lnTo>
                  <a:lnTo>
                    <a:pt x="118867" y="67258"/>
                  </a:lnTo>
                  <a:lnTo>
                    <a:pt x="104979" y="73912"/>
                  </a:lnTo>
                  <a:lnTo>
                    <a:pt x="91043" y="80154"/>
                  </a:lnTo>
                  <a:lnTo>
                    <a:pt x="77082" y="85834"/>
                  </a:lnTo>
                  <a:lnTo>
                    <a:pt x="63327" y="91014"/>
                  </a:lnTo>
                  <a:lnTo>
                    <a:pt x="48661" y="96493"/>
                  </a:lnTo>
                  <a:lnTo>
                    <a:pt x="29555" y="10386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64788" y="2368911"/>
              <a:ext cx="326384" cy="73701"/>
            </a:xfrm>
            <a:custGeom>
              <a:avLst/>
              <a:gdLst/>
              <a:ahLst/>
              <a:cxnLst/>
              <a:rect l="0" t="0" r="0" b="0"/>
              <a:pathLst>
                <a:path w="326384" h="73701">
                  <a:moveTo>
                    <a:pt x="326383" y="0"/>
                  </a:moveTo>
                  <a:lnTo>
                    <a:pt x="314647" y="2934"/>
                  </a:lnTo>
                  <a:lnTo>
                    <a:pt x="303519" y="5717"/>
                  </a:lnTo>
                  <a:lnTo>
                    <a:pt x="291915" y="8616"/>
                  </a:lnTo>
                  <a:lnTo>
                    <a:pt x="279581" y="11656"/>
                  </a:lnTo>
                  <a:lnTo>
                    <a:pt x="266273" y="14821"/>
                  </a:lnTo>
                  <a:lnTo>
                    <a:pt x="251965" y="18085"/>
                  </a:lnTo>
                  <a:lnTo>
                    <a:pt x="236787" y="21423"/>
                  </a:lnTo>
                  <a:lnTo>
                    <a:pt x="220926" y="24814"/>
                  </a:lnTo>
                  <a:lnTo>
                    <a:pt x="204555" y="28243"/>
                  </a:lnTo>
                  <a:lnTo>
                    <a:pt x="187816" y="31698"/>
                  </a:lnTo>
                  <a:lnTo>
                    <a:pt x="170822" y="35171"/>
                  </a:lnTo>
                  <a:lnTo>
                    <a:pt x="153658" y="38655"/>
                  </a:lnTo>
                  <a:lnTo>
                    <a:pt x="136710" y="42149"/>
                  </a:lnTo>
                  <a:lnTo>
                    <a:pt x="120630" y="45647"/>
                  </a:lnTo>
                  <a:lnTo>
                    <a:pt x="105703" y="49148"/>
                  </a:lnTo>
                  <a:lnTo>
                    <a:pt x="91882" y="52653"/>
                  </a:lnTo>
                  <a:lnTo>
                    <a:pt x="78979" y="56159"/>
                  </a:lnTo>
                  <a:lnTo>
                    <a:pt x="66782" y="59662"/>
                  </a:lnTo>
                  <a:lnTo>
                    <a:pt x="55171" y="63009"/>
                  </a:lnTo>
                  <a:lnTo>
                    <a:pt x="42770" y="66233"/>
                  </a:lnTo>
                  <a:lnTo>
                    <a:pt x="26252" y="696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89393" y="2158342"/>
              <a:ext cx="160868" cy="217672"/>
            </a:xfrm>
            <a:custGeom>
              <a:avLst/>
              <a:gdLst/>
              <a:ahLst/>
              <a:cxnLst/>
              <a:rect l="0" t="0" r="0" b="0"/>
              <a:pathLst>
                <a:path w="160868" h="217672">
                  <a:moveTo>
                    <a:pt x="159705" y="0"/>
                  </a:moveTo>
                  <a:lnTo>
                    <a:pt x="147970" y="2934"/>
                  </a:lnTo>
                  <a:lnTo>
                    <a:pt x="136841" y="5716"/>
                  </a:lnTo>
                  <a:lnTo>
                    <a:pt x="125247" y="8620"/>
                  </a:lnTo>
                  <a:lnTo>
                    <a:pt x="113259" y="11833"/>
                  </a:lnTo>
                  <a:lnTo>
                    <a:pt x="101246" y="15646"/>
                  </a:lnTo>
                  <a:lnTo>
                    <a:pt x="89444" y="20163"/>
                  </a:lnTo>
                  <a:lnTo>
                    <a:pt x="77918" y="25327"/>
                  </a:lnTo>
                  <a:lnTo>
                    <a:pt x="66650" y="31015"/>
                  </a:lnTo>
                  <a:lnTo>
                    <a:pt x="55595" y="37100"/>
                  </a:lnTo>
                  <a:lnTo>
                    <a:pt x="44867" y="43473"/>
                  </a:lnTo>
                  <a:lnTo>
                    <a:pt x="34729" y="50050"/>
                  </a:lnTo>
                  <a:lnTo>
                    <a:pt x="25287" y="56777"/>
                  </a:lnTo>
                  <a:lnTo>
                    <a:pt x="16811" y="63939"/>
                  </a:lnTo>
                  <a:lnTo>
                    <a:pt x="9795" y="72118"/>
                  </a:lnTo>
                  <a:lnTo>
                    <a:pt x="4388" y="81543"/>
                  </a:lnTo>
                  <a:lnTo>
                    <a:pt x="911" y="91805"/>
                  </a:lnTo>
                  <a:lnTo>
                    <a:pt x="0" y="102080"/>
                  </a:lnTo>
                  <a:lnTo>
                    <a:pt x="1766" y="111868"/>
                  </a:lnTo>
                  <a:lnTo>
                    <a:pt x="6036" y="120708"/>
                  </a:lnTo>
                  <a:lnTo>
                    <a:pt x="12631" y="128034"/>
                  </a:lnTo>
                  <a:lnTo>
                    <a:pt x="21208" y="133700"/>
                  </a:lnTo>
                  <a:lnTo>
                    <a:pt x="31184" y="138045"/>
                  </a:lnTo>
                  <a:lnTo>
                    <a:pt x="41854" y="141674"/>
                  </a:lnTo>
                  <a:lnTo>
                    <a:pt x="52768" y="145014"/>
                  </a:lnTo>
                  <a:lnTo>
                    <a:pt x="63872" y="148280"/>
                  </a:lnTo>
                  <a:lnTo>
                    <a:pt x="75393" y="151561"/>
                  </a:lnTo>
                  <a:lnTo>
                    <a:pt x="87442" y="154885"/>
                  </a:lnTo>
                  <a:lnTo>
                    <a:pt x="99992" y="158254"/>
                  </a:lnTo>
                  <a:lnTo>
                    <a:pt x="112958" y="161662"/>
                  </a:lnTo>
                  <a:lnTo>
                    <a:pt x="126218" y="165114"/>
                  </a:lnTo>
                  <a:lnTo>
                    <a:pt x="138867" y="169093"/>
                  </a:lnTo>
                  <a:lnTo>
                    <a:pt x="149304" y="174513"/>
                  </a:lnTo>
                  <a:lnTo>
                    <a:pt x="156813" y="181741"/>
                  </a:lnTo>
                  <a:lnTo>
                    <a:pt x="160867" y="190020"/>
                  </a:lnTo>
                  <a:lnTo>
                    <a:pt x="160719" y="197815"/>
                  </a:lnTo>
                  <a:lnTo>
                    <a:pt x="156392" y="204272"/>
                  </a:lnTo>
                  <a:lnTo>
                    <a:pt x="148660" y="209230"/>
                  </a:lnTo>
                  <a:lnTo>
                    <a:pt x="138604" y="212864"/>
                  </a:lnTo>
                  <a:lnTo>
                    <a:pt x="127074" y="215445"/>
                  </a:lnTo>
                  <a:lnTo>
                    <a:pt x="114460" y="217076"/>
                  </a:lnTo>
                  <a:lnTo>
                    <a:pt x="100798" y="217671"/>
                  </a:lnTo>
                  <a:lnTo>
                    <a:pt x="86183" y="217270"/>
                  </a:lnTo>
                  <a:lnTo>
                    <a:pt x="71156" y="216185"/>
                  </a:lnTo>
                  <a:lnTo>
                    <a:pt x="54958" y="214810"/>
                  </a:lnTo>
                  <a:lnTo>
                    <a:pt x="33930" y="213025"/>
                  </a:lnTo>
                  <a:lnTo>
                    <a:pt x="1778" y="2105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49680" y="2000414"/>
              <a:ext cx="4704" cy="389556"/>
            </a:xfrm>
            <a:custGeom>
              <a:avLst/>
              <a:gdLst/>
              <a:ahLst/>
              <a:cxnLst/>
              <a:rect l="0" t="0" r="0" b="0"/>
              <a:pathLst>
                <a:path w="4704" h="389556">
                  <a:moveTo>
                    <a:pt x="4703" y="0"/>
                  </a:moveTo>
                  <a:lnTo>
                    <a:pt x="4703" y="14669"/>
                  </a:lnTo>
                  <a:lnTo>
                    <a:pt x="4703" y="28580"/>
                  </a:lnTo>
                  <a:lnTo>
                    <a:pt x="4699" y="43073"/>
                  </a:lnTo>
                  <a:lnTo>
                    <a:pt x="4527" y="58102"/>
                  </a:lnTo>
                  <a:lnTo>
                    <a:pt x="3879" y="73279"/>
                  </a:lnTo>
                  <a:lnTo>
                    <a:pt x="2634" y="88341"/>
                  </a:lnTo>
                  <a:lnTo>
                    <a:pt x="1153" y="103032"/>
                  </a:lnTo>
                  <a:lnTo>
                    <a:pt x="153" y="117044"/>
                  </a:lnTo>
                  <a:lnTo>
                    <a:pt x="0" y="130293"/>
                  </a:lnTo>
                  <a:lnTo>
                    <a:pt x="560" y="143341"/>
                  </a:lnTo>
                  <a:lnTo>
                    <a:pt x="1401" y="157248"/>
                  </a:lnTo>
                  <a:lnTo>
                    <a:pt x="2225" y="172540"/>
                  </a:lnTo>
                  <a:lnTo>
                    <a:pt x="2912" y="189239"/>
                  </a:lnTo>
                  <a:lnTo>
                    <a:pt x="3441" y="207132"/>
                  </a:lnTo>
                  <a:lnTo>
                    <a:pt x="3828" y="225947"/>
                  </a:lnTo>
                  <a:lnTo>
                    <a:pt x="4103" y="245275"/>
                  </a:lnTo>
                  <a:lnTo>
                    <a:pt x="4294" y="264615"/>
                  </a:lnTo>
                  <a:lnTo>
                    <a:pt x="4427" y="283682"/>
                  </a:lnTo>
                  <a:lnTo>
                    <a:pt x="4518" y="302225"/>
                  </a:lnTo>
                  <a:lnTo>
                    <a:pt x="4588" y="322066"/>
                  </a:lnTo>
                  <a:lnTo>
                    <a:pt x="4647" y="348297"/>
                  </a:lnTo>
                  <a:lnTo>
                    <a:pt x="4703" y="3895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20620" y="2200279"/>
              <a:ext cx="207505" cy="156862"/>
            </a:xfrm>
            <a:custGeom>
              <a:avLst/>
              <a:gdLst/>
              <a:ahLst/>
              <a:cxnLst/>
              <a:rect l="0" t="0" r="0" b="0"/>
              <a:pathLst>
                <a:path w="207505" h="156862">
                  <a:moveTo>
                    <a:pt x="81162" y="115990"/>
                  </a:moveTo>
                  <a:lnTo>
                    <a:pt x="89830" y="112922"/>
                  </a:lnTo>
                  <a:lnTo>
                    <a:pt x="96896" y="108859"/>
                  </a:lnTo>
                  <a:lnTo>
                    <a:pt x="102997" y="103358"/>
                  </a:lnTo>
                  <a:lnTo>
                    <a:pt x="108225" y="96252"/>
                  </a:lnTo>
                  <a:lnTo>
                    <a:pt x="112439" y="87158"/>
                  </a:lnTo>
                  <a:lnTo>
                    <a:pt x="115635" y="76064"/>
                  </a:lnTo>
                  <a:lnTo>
                    <a:pt x="117631" y="63573"/>
                  </a:lnTo>
                  <a:lnTo>
                    <a:pt x="117997" y="50671"/>
                  </a:lnTo>
                  <a:lnTo>
                    <a:pt x="116641" y="37979"/>
                  </a:lnTo>
                  <a:lnTo>
                    <a:pt x="113442" y="26210"/>
                  </a:lnTo>
                  <a:lnTo>
                    <a:pt x="108098" y="16297"/>
                  </a:lnTo>
                  <a:lnTo>
                    <a:pt x="100658" y="8575"/>
                  </a:lnTo>
                  <a:lnTo>
                    <a:pt x="91765" y="3189"/>
                  </a:lnTo>
                  <a:lnTo>
                    <a:pt x="82426" y="374"/>
                  </a:lnTo>
                  <a:lnTo>
                    <a:pt x="73266" y="0"/>
                  </a:lnTo>
                  <a:lnTo>
                    <a:pt x="64509" y="1830"/>
                  </a:lnTo>
                  <a:lnTo>
                    <a:pt x="56175" y="5707"/>
                  </a:lnTo>
                  <a:lnTo>
                    <a:pt x="48202" y="11345"/>
                  </a:lnTo>
                  <a:lnTo>
                    <a:pt x="40509" y="18381"/>
                  </a:lnTo>
                  <a:lnTo>
                    <a:pt x="33021" y="26464"/>
                  </a:lnTo>
                  <a:lnTo>
                    <a:pt x="25689" y="35310"/>
                  </a:lnTo>
                  <a:lnTo>
                    <a:pt x="18797" y="44858"/>
                  </a:lnTo>
                  <a:lnTo>
                    <a:pt x="12927" y="55252"/>
                  </a:lnTo>
                  <a:lnTo>
                    <a:pt x="8314" y="66504"/>
                  </a:lnTo>
                  <a:lnTo>
                    <a:pt x="4879" y="78503"/>
                  </a:lnTo>
                  <a:lnTo>
                    <a:pt x="2407" y="91088"/>
                  </a:lnTo>
                  <a:lnTo>
                    <a:pt x="684" y="104099"/>
                  </a:lnTo>
                  <a:lnTo>
                    <a:pt x="0" y="116920"/>
                  </a:lnTo>
                  <a:lnTo>
                    <a:pt x="1122" y="128536"/>
                  </a:lnTo>
                  <a:lnTo>
                    <a:pt x="4322" y="138482"/>
                  </a:lnTo>
                  <a:lnTo>
                    <a:pt x="9420" y="146480"/>
                  </a:lnTo>
                  <a:lnTo>
                    <a:pt x="16055" y="152185"/>
                  </a:lnTo>
                  <a:lnTo>
                    <a:pt x="23846" y="155641"/>
                  </a:lnTo>
                  <a:lnTo>
                    <a:pt x="32314" y="156861"/>
                  </a:lnTo>
                  <a:lnTo>
                    <a:pt x="40902" y="155652"/>
                  </a:lnTo>
                  <a:lnTo>
                    <a:pt x="49300" y="152140"/>
                  </a:lnTo>
                  <a:lnTo>
                    <a:pt x="57410" y="146700"/>
                  </a:lnTo>
                  <a:lnTo>
                    <a:pt x="65242" y="139771"/>
                  </a:lnTo>
                  <a:lnTo>
                    <a:pt x="72837" y="131740"/>
                  </a:lnTo>
                  <a:lnTo>
                    <a:pt x="79922" y="122757"/>
                  </a:lnTo>
                  <a:lnTo>
                    <a:pt x="85929" y="112751"/>
                  </a:lnTo>
                  <a:lnTo>
                    <a:pt x="90653" y="101794"/>
                  </a:lnTo>
                  <a:lnTo>
                    <a:pt x="94755" y="91252"/>
                  </a:lnTo>
                  <a:lnTo>
                    <a:pt x="99480" y="84895"/>
                  </a:lnTo>
                  <a:lnTo>
                    <a:pt x="104965" y="84883"/>
                  </a:lnTo>
                  <a:lnTo>
                    <a:pt x="110629" y="89513"/>
                  </a:lnTo>
                  <a:lnTo>
                    <a:pt x="116597" y="96893"/>
                  </a:lnTo>
                  <a:lnTo>
                    <a:pt x="123253" y="105393"/>
                  </a:lnTo>
                  <a:lnTo>
                    <a:pt x="130745" y="114064"/>
                  </a:lnTo>
                  <a:lnTo>
                    <a:pt x="139016" y="122024"/>
                  </a:lnTo>
                  <a:lnTo>
                    <a:pt x="147922" y="128247"/>
                  </a:lnTo>
                  <a:lnTo>
                    <a:pt x="157303" y="132355"/>
                  </a:lnTo>
                  <a:lnTo>
                    <a:pt x="166761" y="134278"/>
                  </a:lnTo>
                  <a:lnTo>
                    <a:pt x="176711" y="133941"/>
                  </a:lnTo>
                  <a:lnTo>
                    <a:pt x="189139" y="129074"/>
                  </a:lnTo>
                  <a:lnTo>
                    <a:pt x="207504" y="11599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738653" y="2235020"/>
              <a:ext cx="168457" cy="144421"/>
            </a:xfrm>
            <a:custGeom>
              <a:avLst/>
              <a:gdLst/>
              <a:ahLst/>
              <a:cxnLst/>
              <a:rect l="0" t="0" r="0" b="0"/>
              <a:pathLst>
                <a:path w="168457" h="144421">
                  <a:moveTo>
                    <a:pt x="0" y="7550"/>
                  </a:moveTo>
                  <a:lnTo>
                    <a:pt x="67" y="22152"/>
                  </a:lnTo>
                  <a:lnTo>
                    <a:pt x="707" y="35423"/>
                  </a:lnTo>
                  <a:lnTo>
                    <a:pt x="2004" y="48619"/>
                  </a:lnTo>
                  <a:lnTo>
                    <a:pt x="3864" y="61788"/>
                  </a:lnTo>
                  <a:lnTo>
                    <a:pt x="6179" y="74648"/>
                  </a:lnTo>
                  <a:lnTo>
                    <a:pt x="8842" y="87053"/>
                  </a:lnTo>
                  <a:lnTo>
                    <a:pt x="11593" y="99167"/>
                  </a:lnTo>
                  <a:lnTo>
                    <a:pt x="14052" y="111368"/>
                  </a:lnTo>
                  <a:lnTo>
                    <a:pt x="16004" y="123768"/>
                  </a:lnTo>
                  <a:lnTo>
                    <a:pt x="16428" y="132706"/>
                  </a:lnTo>
                  <a:lnTo>
                    <a:pt x="14696" y="133689"/>
                  </a:lnTo>
                  <a:lnTo>
                    <a:pt x="12088" y="128303"/>
                  </a:lnTo>
                  <a:lnTo>
                    <a:pt x="9332" y="118854"/>
                  </a:lnTo>
                  <a:lnTo>
                    <a:pt x="6884" y="107135"/>
                  </a:lnTo>
                  <a:lnTo>
                    <a:pt x="4928" y="94244"/>
                  </a:lnTo>
                  <a:lnTo>
                    <a:pt x="3626" y="80934"/>
                  </a:lnTo>
                  <a:lnTo>
                    <a:pt x="3207" y="67810"/>
                  </a:lnTo>
                  <a:lnTo>
                    <a:pt x="3712" y="55156"/>
                  </a:lnTo>
                  <a:lnTo>
                    <a:pt x="5187" y="43174"/>
                  </a:lnTo>
                  <a:lnTo>
                    <a:pt x="7774" y="32108"/>
                  </a:lnTo>
                  <a:lnTo>
                    <a:pt x="11448" y="22004"/>
                  </a:lnTo>
                  <a:lnTo>
                    <a:pt x="16371" y="13233"/>
                  </a:lnTo>
                  <a:lnTo>
                    <a:pt x="22957" y="6542"/>
                  </a:lnTo>
                  <a:lnTo>
                    <a:pt x="31275" y="2159"/>
                  </a:lnTo>
                  <a:lnTo>
                    <a:pt x="40945" y="12"/>
                  </a:lnTo>
                  <a:lnTo>
                    <a:pt x="51345" y="0"/>
                  </a:lnTo>
                  <a:lnTo>
                    <a:pt x="62036" y="1847"/>
                  </a:lnTo>
                  <a:lnTo>
                    <a:pt x="72636" y="5338"/>
                  </a:lnTo>
                  <a:lnTo>
                    <a:pt x="82746" y="10414"/>
                  </a:lnTo>
                  <a:lnTo>
                    <a:pt x="92208" y="16897"/>
                  </a:lnTo>
                  <a:lnTo>
                    <a:pt x="101051" y="24518"/>
                  </a:lnTo>
                  <a:lnTo>
                    <a:pt x="109384" y="33003"/>
                  </a:lnTo>
                  <a:lnTo>
                    <a:pt x="117325" y="42116"/>
                  </a:lnTo>
                  <a:lnTo>
                    <a:pt x="124812" y="51676"/>
                  </a:lnTo>
                  <a:lnTo>
                    <a:pt x="131622" y="61546"/>
                  </a:lnTo>
                  <a:lnTo>
                    <a:pt x="137686" y="71629"/>
                  </a:lnTo>
                  <a:lnTo>
                    <a:pt x="143082" y="81858"/>
                  </a:lnTo>
                  <a:lnTo>
                    <a:pt x="147940" y="92185"/>
                  </a:lnTo>
                  <a:lnTo>
                    <a:pt x="152389" y="102565"/>
                  </a:lnTo>
                  <a:lnTo>
                    <a:pt x="156391" y="112521"/>
                  </a:lnTo>
                  <a:lnTo>
                    <a:pt x="160135" y="122125"/>
                  </a:lnTo>
                  <a:lnTo>
                    <a:pt x="163950" y="132221"/>
                  </a:lnTo>
                  <a:lnTo>
                    <a:pt x="168456" y="14442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943252" y="1925650"/>
              <a:ext cx="174428" cy="492564"/>
            </a:xfrm>
            <a:custGeom>
              <a:avLst/>
              <a:gdLst/>
              <a:ahLst/>
              <a:cxnLst/>
              <a:rect l="0" t="0" r="0" b="0"/>
              <a:pathLst>
                <a:path w="174428" h="492564">
                  <a:moveTo>
                    <a:pt x="69142" y="390619"/>
                  </a:moveTo>
                  <a:lnTo>
                    <a:pt x="77743" y="381751"/>
                  </a:lnTo>
                  <a:lnTo>
                    <a:pt x="84168" y="372764"/>
                  </a:lnTo>
                  <a:lnTo>
                    <a:pt x="88971" y="362773"/>
                  </a:lnTo>
                  <a:lnTo>
                    <a:pt x="92340" y="351965"/>
                  </a:lnTo>
                  <a:lnTo>
                    <a:pt x="94238" y="340802"/>
                  </a:lnTo>
                  <a:lnTo>
                    <a:pt x="94768" y="329601"/>
                  </a:lnTo>
                  <a:lnTo>
                    <a:pt x="93840" y="318662"/>
                  </a:lnTo>
                  <a:lnTo>
                    <a:pt x="91100" y="308326"/>
                  </a:lnTo>
                  <a:lnTo>
                    <a:pt x="86516" y="298727"/>
                  </a:lnTo>
                  <a:lnTo>
                    <a:pt x="80339" y="290301"/>
                  </a:lnTo>
                  <a:lnTo>
                    <a:pt x="72907" y="283845"/>
                  </a:lnTo>
                  <a:lnTo>
                    <a:pt x="64543" y="279625"/>
                  </a:lnTo>
                  <a:lnTo>
                    <a:pt x="55675" y="277757"/>
                  </a:lnTo>
                  <a:lnTo>
                    <a:pt x="46810" y="278466"/>
                  </a:lnTo>
                  <a:lnTo>
                    <a:pt x="38229" y="281614"/>
                  </a:lnTo>
                  <a:lnTo>
                    <a:pt x="30163" y="286962"/>
                  </a:lnTo>
                  <a:lnTo>
                    <a:pt x="22893" y="294356"/>
                  </a:lnTo>
                  <a:lnTo>
                    <a:pt x="16488" y="303510"/>
                  </a:lnTo>
                  <a:lnTo>
                    <a:pt x="11016" y="314059"/>
                  </a:lnTo>
                  <a:lnTo>
                    <a:pt x="6631" y="325655"/>
                  </a:lnTo>
                  <a:lnTo>
                    <a:pt x="3313" y="338002"/>
                  </a:lnTo>
                  <a:lnTo>
                    <a:pt x="1066" y="350715"/>
                  </a:lnTo>
                  <a:lnTo>
                    <a:pt x="0" y="363322"/>
                  </a:lnTo>
                  <a:lnTo>
                    <a:pt x="60" y="375583"/>
                  </a:lnTo>
                  <a:lnTo>
                    <a:pt x="1063" y="387613"/>
                  </a:lnTo>
                  <a:lnTo>
                    <a:pt x="2799" y="399764"/>
                  </a:lnTo>
                  <a:lnTo>
                    <a:pt x="5076" y="412235"/>
                  </a:lnTo>
                  <a:lnTo>
                    <a:pt x="7738" y="424900"/>
                  </a:lnTo>
                  <a:lnTo>
                    <a:pt x="10670" y="437410"/>
                  </a:lnTo>
                  <a:lnTo>
                    <a:pt x="13799" y="449560"/>
                  </a:lnTo>
                  <a:lnTo>
                    <a:pt x="17390" y="460990"/>
                  </a:lnTo>
                  <a:lnTo>
                    <a:pt x="22019" y="471134"/>
                  </a:lnTo>
                  <a:lnTo>
                    <a:pt x="27912" y="479790"/>
                  </a:lnTo>
                  <a:lnTo>
                    <a:pt x="34820" y="486601"/>
                  </a:lnTo>
                  <a:lnTo>
                    <a:pt x="42220" y="490903"/>
                  </a:lnTo>
                  <a:lnTo>
                    <a:pt x="49752" y="492563"/>
                  </a:lnTo>
                  <a:lnTo>
                    <a:pt x="57249" y="491576"/>
                  </a:lnTo>
                  <a:lnTo>
                    <a:pt x="64656" y="487807"/>
                  </a:lnTo>
                  <a:lnTo>
                    <a:pt x="71967" y="481453"/>
                  </a:lnTo>
                  <a:lnTo>
                    <a:pt x="79198" y="472800"/>
                  </a:lnTo>
                  <a:lnTo>
                    <a:pt x="86367" y="462035"/>
                  </a:lnTo>
                  <a:lnTo>
                    <a:pt x="93480" y="449470"/>
                  </a:lnTo>
                  <a:lnTo>
                    <a:pt x="100224" y="435646"/>
                  </a:lnTo>
                  <a:lnTo>
                    <a:pt x="105995" y="421231"/>
                  </a:lnTo>
                  <a:lnTo>
                    <a:pt x="110540" y="406636"/>
                  </a:lnTo>
                  <a:lnTo>
                    <a:pt x="113930" y="391567"/>
                  </a:lnTo>
                  <a:lnTo>
                    <a:pt x="116370" y="375165"/>
                  </a:lnTo>
                  <a:lnTo>
                    <a:pt x="118087" y="357064"/>
                  </a:lnTo>
                  <a:lnTo>
                    <a:pt x="119277" y="337838"/>
                  </a:lnTo>
                  <a:lnTo>
                    <a:pt x="120091" y="318694"/>
                  </a:lnTo>
                  <a:lnTo>
                    <a:pt x="120645" y="300334"/>
                  </a:lnTo>
                  <a:lnTo>
                    <a:pt x="121020" y="282940"/>
                  </a:lnTo>
                  <a:lnTo>
                    <a:pt x="121272" y="266425"/>
                  </a:lnTo>
                  <a:lnTo>
                    <a:pt x="121441" y="250617"/>
                  </a:lnTo>
                  <a:lnTo>
                    <a:pt x="121555" y="235340"/>
                  </a:lnTo>
                  <a:lnTo>
                    <a:pt x="121631" y="220448"/>
                  </a:lnTo>
                  <a:lnTo>
                    <a:pt x="121682" y="205825"/>
                  </a:lnTo>
                  <a:lnTo>
                    <a:pt x="121716" y="191391"/>
                  </a:lnTo>
                  <a:lnTo>
                    <a:pt x="121738" y="177085"/>
                  </a:lnTo>
                  <a:lnTo>
                    <a:pt x="121753" y="162858"/>
                  </a:lnTo>
                  <a:lnTo>
                    <a:pt x="121763" y="148353"/>
                  </a:lnTo>
                  <a:lnTo>
                    <a:pt x="121771" y="132937"/>
                  </a:lnTo>
                  <a:lnTo>
                    <a:pt x="121771" y="116352"/>
                  </a:lnTo>
                  <a:lnTo>
                    <a:pt x="121600" y="99145"/>
                  </a:lnTo>
                  <a:lnTo>
                    <a:pt x="120954" y="82435"/>
                  </a:lnTo>
                  <a:lnTo>
                    <a:pt x="119703" y="66824"/>
                  </a:lnTo>
                  <a:lnTo>
                    <a:pt x="117878" y="52242"/>
                  </a:lnTo>
                  <a:lnTo>
                    <a:pt x="115582" y="38229"/>
                  </a:lnTo>
                  <a:lnTo>
                    <a:pt x="112923" y="24465"/>
                  </a:lnTo>
                  <a:lnTo>
                    <a:pt x="109808" y="11930"/>
                  </a:lnTo>
                  <a:lnTo>
                    <a:pt x="105231" y="3171"/>
                  </a:lnTo>
                  <a:lnTo>
                    <a:pt x="99207" y="0"/>
                  </a:lnTo>
                  <a:lnTo>
                    <a:pt x="93753" y="2626"/>
                  </a:lnTo>
                  <a:lnTo>
                    <a:pt x="89538" y="10240"/>
                  </a:lnTo>
                  <a:lnTo>
                    <a:pt x="86646" y="21425"/>
                  </a:lnTo>
                  <a:lnTo>
                    <a:pt x="85135" y="34554"/>
                  </a:lnTo>
                  <a:lnTo>
                    <a:pt x="84889" y="48544"/>
                  </a:lnTo>
                  <a:lnTo>
                    <a:pt x="85519" y="62842"/>
                  </a:lnTo>
                  <a:lnTo>
                    <a:pt x="86472" y="77200"/>
                  </a:lnTo>
                  <a:lnTo>
                    <a:pt x="87410" y="91524"/>
                  </a:lnTo>
                  <a:lnTo>
                    <a:pt x="88360" y="105789"/>
                  </a:lnTo>
                  <a:lnTo>
                    <a:pt x="89603" y="119997"/>
                  </a:lnTo>
                  <a:lnTo>
                    <a:pt x="91288" y="134161"/>
                  </a:lnTo>
                  <a:lnTo>
                    <a:pt x="93250" y="148457"/>
                  </a:lnTo>
                  <a:lnTo>
                    <a:pt x="95115" y="163203"/>
                  </a:lnTo>
                  <a:lnTo>
                    <a:pt x="96671" y="178530"/>
                  </a:lnTo>
                  <a:lnTo>
                    <a:pt x="98037" y="194248"/>
                  </a:lnTo>
                  <a:lnTo>
                    <a:pt x="99563" y="209953"/>
                  </a:lnTo>
                  <a:lnTo>
                    <a:pt x="101440" y="225406"/>
                  </a:lnTo>
                  <a:lnTo>
                    <a:pt x="103702" y="240546"/>
                  </a:lnTo>
                  <a:lnTo>
                    <a:pt x="106300" y="255397"/>
                  </a:lnTo>
                  <a:lnTo>
                    <a:pt x="109160" y="270012"/>
                  </a:lnTo>
                  <a:lnTo>
                    <a:pt x="112217" y="284285"/>
                  </a:lnTo>
                  <a:lnTo>
                    <a:pt x="115415" y="297956"/>
                  </a:lnTo>
                  <a:lnTo>
                    <a:pt x="118712" y="310947"/>
                  </a:lnTo>
                  <a:lnTo>
                    <a:pt x="122078" y="323808"/>
                  </a:lnTo>
                  <a:lnTo>
                    <a:pt x="125491" y="337583"/>
                  </a:lnTo>
                  <a:lnTo>
                    <a:pt x="128939" y="352770"/>
                  </a:lnTo>
                  <a:lnTo>
                    <a:pt x="132578" y="368887"/>
                  </a:lnTo>
                  <a:lnTo>
                    <a:pt x="136706" y="384792"/>
                  </a:lnTo>
                  <a:lnTo>
                    <a:pt x="141445" y="399813"/>
                  </a:lnTo>
                  <a:lnTo>
                    <a:pt x="146643" y="413546"/>
                  </a:lnTo>
                  <a:lnTo>
                    <a:pt x="152587" y="427062"/>
                  </a:lnTo>
                  <a:lnTo>
                    <a:pt x="160916" y="442655"/>
                  </a:lnTo>
                  <a:lnTo>
                    <a:pt x="174427" y="46431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159792" y="2200455"/>
              <a:ext cx="181807" cy="231628"/>
            </a:xfrm>
            <a:custGeom>
              <a:avLst/>
              <a:gdLst/>
              <a:ahLst/>
              <a:cxnLst/>
              <a:rect l="0" t="0" r="0" b="0"/>
              <a:pathLst>
                <a:path w="181807" h="231628">
                  <a:moveTo>
                    <a:pt x="136871" y="0"/>
                  </a:moveTo>
                  <a:lnTo>
                    <a:pt x="125203" y="68"/>
                  </a:lnTo>
                  <a:lnTo>
                    <a:pt x="114714" y="708"/>
                  </a:lnTo>
                  <a:lnTo>
                    <a:pt x="104417" y="2009"/>
                  </a:lnTo>
                  <a:lnTo>
                    <a:pt x="94288" y="4041"/>
                  </a:lnTo>
                  <a:lnTo>
                    <a:pt x="84592" y="7006"/>
                  </a:lnTo>
                  <a:lnTo>
                    <a:pt x="75462" y="10930"/>
                  </a:lnTo>
                  <a:lnTo>
                    <a:pt x="67032" y="15853"/>
                  </a:lnTo>
                  <a:lnTo>
                    <a:pt x="59519" y="21905"/>
                  </a:lnTo>
                  <a:lnTo>
                    <a:pt x="52957" y="29049"/>
                  </a:lnTo>
                  <a:lnTo>
                    <a:pt x="47551" y="37117"/>
                  </a:lnTo>
                  <a:lnTo>
                    <a:pt x="43743" y="45902"/>
                  </a:lnTo>
                  <a:lnTo>
                    <a:pt x="41637" y="55209"/>
                  </a:lnTo>
                  <a:lnTo>
                    <a:pt x="41356" y="64558"/>
                  </a:lnTo>
                  <a:lnTo>
                    <a:pt x="43212" y="73221"/>
                  </a:lnTo>
                  <a:lnTo>
                    <a:pt x="47166" y="80858"/>
                  </a:lnTo>
                  <a:lnTo>
                    <a:pt x="52906" y="87476"/>
                  </a:lnTo>
                  <a:lnTo>
                    <a:pt x="60036" y="93237"/>
                  </a:lnTo>
                  <a:lnTo>
                    <a:pt x="68199" y="98345"/>
                  </a:lnTo>
                  <a:lnTo>
                    <a:pt x="77100" y="103305"/>
                  </a:lnTo>
                  <a:lnTo>
                    <a:pt x="86519" y="108868"/>
                  </a:lnTo>
                  <a:lnTo>
                    <a:pt x="96300" y="115395"/>
                  </a:lnTo>
                  <a:lnTo>
                    <a:pt x="106494" y="122732"/>
                  </a:lnTo>
                  <a:lnTo>
                    <a:pt x="117330" y="130422"/>
                  </a:lnTo>
                  <a:lnTo>
                    <a:pt x="128873" y="138148"/>
                  </a:lnTo>
                  <a:lnTo>
                    <a:pt x="140728" y="145775"/>
                  </a:lnTo>
                  <a:lnTo>
                    <a:pt x="152155" y="153268"/>
                  </a:lnTo>
                  <a:lnTo>
                    <a:pt x="162746" y="160637"/>
                  </a:lnTo>
                  <a:lnTo>
                    <a:pt x="171805" y="167906"/>
                  </a:lnTo>
                  <a:lnTo>
                    <a:pt x="178221" y="175101"/>
                  </a:lnTo>
                  <a:lnTo>
                    <a:pt x="181626" y="182241"/>
                  </a:lnTo>
                  <a:lnTo>
                    <a:pt x="181806" y="189342"/>
                  </a:lnTo>
                  <a:lnTo>
                    <a:pt x="178369" y="196418"/>
                  </a:lnTo>
                  <a:lnTo>
                    <a:pt x="171465" y="203465"/>
                  </a:lnTo>
                  <a:lnTo>
                    <a:pt x="161646" y="210164"/>
                  </a:lnTo>
                  <a:lnTo>
                    <a:pt x="149567" y="215904"/>
                  </a:lnTo>
                  <a:lnTo>
                    <a:pt x="135824" y="220428"/>
                  </a:lnTo>
                  <a:lnTo>
                    <a:pt x="120890" y="223803"/>
                  </a:lnTo>
                  <a:lnTo>
                    <a:pt x="105123" y="226234"/>
                  </a:lnTo>
                  <a:lnTo>
                    <a:pt x="88795" y="227944"/>
                  </a:lnTo>
                  <a:lnTo>
                    <a:pt x="72462" y="229131"/>
                  </a:lnTo>
                  <a:lnTo>
                    <a:pt x="55170" y="230073"/>
                  </a:lnTo>
                  <a:lnTo>
                    <a:pt x="33170" y="2308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707247" y="2636450"/>
            <a:ext cx="8831573" cy="680027"/>
            <a:chOff x="707247" y="2636450"/>
            <a:chExt cx="8831573" cy="680027"/>
          </a:xfrm>
        </p:grpSpPr>
        <p:sp>
          <p:nvSpPr>
            <p:cNvPr id="79" name="Freeform 78"/>
            <p:cNvSpPr/>
            <p:nvPr/>
          </p:nvSpPr>
          <p:spPr>
            <a:xfrm>
              <a:off x="707247" y="2905304"/>
              <a:ext cx="229790" cy="296917"/>
            </a:xfrm>
            <a:custGeom>
              <a:avLst/>
              <a:gdLst/>
              <a:ahLst/>
              <a:cxnLst/>
              <a:rect l="0" t="0" r="0" b="0"/>
              <a:pathLst>
                <a:path w="229790" h="296917">
                  <a:moveTo>
                    <a:pt x="135032" y="74260"/>
                  </a:moveTo>
                  <a:lnTo>
                    <a:pt x="134965" y="59726"/>
                  </a:lnTo>
                  <a:lnTo>
                    <a:pt x="134325" y="47095"/>
                  </a:lnTo>
                  <a:lnTo>
                    <a:pt x="133015" y="35204"/>
                  </a:lnTo>
                  <a:lnTo>
                    <a:pt x="130637" y="24240"/>
                  </a:lnTo>
                  <a:lnTo>
                    <a:pt x="126375" y="14993"/>
                  </a:lnTo>
                  <a:lnTo>
                    <a:pt x="119954" y="7775"/>
                  </a:lnTo>
                  <a:lnTo>
                    <a:pt x="111726" y="2754"/>
                  </a:lnTo>
                  <a:lnTo>
                    <a:pt x="102378" y="198"/>
                  </a:lnTo>
                  <a:lnTo>
                    <a:pt x="92432" y="0"/>
                  </a:lnTo>
                  <a:lnTo>
                    <a:pt x="82352" y="1780"/>
                  </a:lnTo>
                  <a:lnTo>
                    <a:pt x="72599" y="5092"/>
                  </a:lnTo>
                  <a:lnTo>
                    <a:pt x="63380" y="9543"/>
                  </a:lnTo>
                  <a:lnTo>
                    <a:pt x="54701" y="15138"/>
                  </a:lnTo>
                  <a:lnTo>
                    <a:pt x="46478" y="22247"/>
                  </a:lnTo>
                  <a:lnTo>
                    <a:pt x="38613" y="30956"/>
                  </a:lnTo>
                  <a:lnTo>
                    <a:pt x="31176" y="41075"/>
                  </a:lnTo>
                  <a:lnTo>
                    <a:pt x="24400" y="52317"/>
                  </a:lnTo>
                  <a:lnTo>
                    <a:pt x="18362" y="64404"/>
                  </a:lnTo>
                  <a:lnTo>
                    <a:pt x="13155" y="77266"/>
                  </a:lnTo>
                  <a:lnTo>
                    <a:pt x="8954" y="91031"/>
                  </a:lnTo>
                  <a:lnTo>
                    <a:pt x="5760" y="105693"/>
                  </a:lnTo>
                  <a:lnTo>
                    <a:pt x="3428" y="120961"/>
                  </a:lnTo>
                  <a:lnTo>
                    <a:pt x="1772" y="136364"/>
                  </a:lnTo>
                  <a:lnTo>
                    <a:pt x="622" y="151614"/>
                  </a:lnTo>
                  <a:lnTo>
                    <a:pt x="0" y="166617"/>
                  </a:lnTo>
                  <a:lnTo>
                    <a:pt x="107" y="181377"/>
                  </a:lnTo>
                  <a:lnTo>
                    <a:pt x="993" y="195932"/>
                  </a:lnTo>
                  <a:lnTo>
                    <a:pt x="2571" y="210163"/>
                  </a:lnTo>
                  <a:lnTo>
                    <a:pt x="4700" y="223807"/>
                  </a:lnTo>
                  <a:lnTo>
                    <a:pt x="7249" y="236761"/>
                  </a:lnTo>
                  <a:lnTo>
                    <a:pt x="10265" y="248919"/>
                  </a:lnTo>
                  <a:lnTo>
                    <a:pt x="13968" y="260093"/>
                  </a:lnTo>
                  <a:lnTo>
                    <a:pt x="18431" y="270266"/>
                  </a:lnTo>
                  <a:lnTo>
                    <a:pt x="23903" y="279251"/>
                  </a:lnTo>
                  <a:lnTo>
                    <a:pt x="30865" y="286616"/>
                  </a:lnTo>
                  <a:lnTo>
                    <a:pt x="39434" y="292260"/>
                  </a:lnTo>
                  <a:lnTo>
                    <a:pt x="49104" y="295897"/>
                  </a:lnTo>
                  <a:lnTo>
                    <a:pt x="58972" y="296916"/>
                  </a:lnTo>
                  <a:lnTo>
                    <a:pt x="68488" y="295228"/>
                  </a:lnTo>
                  <a:lnTo>
                    <a:pt x="77315" y="291180"/>
                  </a:lnTo>
                  <a:lnTo>
                    <a:pt x="85164" y="285266"/>
                  </a:lnTo>
                  <a:lnTo>
                    <a:pt x="91998" y="277960"/>
                  </a:lnTo>
                  <a:lnTo>
                    <a:pt x="98112" y="269651"/>
                  </a:lnTo>
                  <a:lnTo>
                    <a:pt x="104000" y="260638"/>
                  </a:lnTo>
                  <a:lnTo>
                    <a:pt x="109961" y="251133"/>
                  </a:lnTo>
                  <a:lnTo>
                    <a:pt x="115783" y="241126"/>
                  </a:lnTo>
                  <a:lnTo>
                    <a:pt x="120860" y="230416"/>
                  </a:lnTo>
                  <a:lnTo>
                    <a:pt x="124904" y="218948"/>
                  </a:lnTo>
                  <a:lnTo>
                    <a:pt x="127941" y="206804"/>
                  </a:lnTo>
                  <a:lnTo>
                    <a:pt x="130137" y="194119"/>
                  </a:lnTo>
                  <a:lnTo>
                    <a:pt x="131699" y="181060"/>
                  </a:lnTo>
                  <a:lnTo>
                    <a:pt x="133270" y="168893"/>
                  </a:lnTo>
                  <a:lnTo>
                    <a:pt x="135816" y="161271"/>
                  </a:lnTo>
                  <a:lnTo>
                    <a:pt x="139227" y="160371"/>
                  </a:lnTo>
                  <a:lnTo>
                    <a:pt x="142739" y="164448"/>
                  </a:lnTo>
                  <a:lnTo>
                    <a:pt x="146342" y="171668"/>
                  </a:lnTo>
                  <a:lnTo>
                    <a:pt x="150381" y="180618"/>
                  </a:lnTo>
                  <a:lnTo>
                    <a:pt x="155029" y="190433"/>
                  </a:lnTo>
                  <a:lnTo>
                    <a:pt x="160436" y="200492"/>
                  </a:lnTo>
                  <a:lnTo>
                    <a:pt x="166813" y="210263"/>
                  </a:lnTo>
                  <a:lnTo>
                    <a:pt x="174170" y="219501"/>
                  </a:lnTo>
                  <a:lnTo>
                    <a:pt x="182299" y="227889"/>
                  </a:lnTo>
                  <a:lnTo>
                    <a:pt x="191876" y="235749"/>
                  </a:lnTo>
                  <a:lnTo>
                    <a:pt x="205976" y="243770"/>
                  </a:lnTo>
                  <a:lnTo>
                    <a:pt x="229789" y="25324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62287" y="2895336"/>
              <a:ext cx="101092" cy="197811"/>
            </a:xfrm>
            <a:custGeom>
              <a:avLst/>
              <a:gdLst/>
              <a:ahLst/>
              <a:cxnLst/>
              <a:rect l="0" t="0" r="0" b="0"/>
              <a:pathLst>
                <a:path w="101092" h="197811">
                  <a:moveTo>
                    <a:pt x="16863" y="115814"/>
                  </a:moveTo>
                  <a:lnTo>
                    <a:pt x="16930" y="127549"/>
                  </a:lnTo>
                  <a:lnTo>
                    <a:pt x="17570" y="138678"/>
                  </a:lnTo>
                  <a:lnTo>
                    <a:pt x="18867" y="150271"/>
                  </a:lnTo>
                  <a:lnTo>
                    <a:pt x="20726" y="162260"/>
                  </a:lnTo>
                  <a:lnTo>
                    <a:pt x="23043" y="174272"/>
                  </a:lnTo>
                  <a:lnTo>
                    <a:pt x="25683" y="186004"/>
                  </a:lnTo>
                  <a:lnTo>
                    <a:pt x="27656" y="194886"/>
                  </a:lnTo>
                  <a:lnTo>
                    <a:pt x="27850" y="197810"/>
                  </a:lnTo>
                  <a:lnTo>
                    <a:pt x="26684" y="195827"/>
                  </a:lnTo>
                  <a:lnTo>
                    <a:pt x="24660" y="190469"/>
                  </a:lnTo>
                  <a:lnTo>
                    <a:pt x="22101" y="182646"/>
                  </a:lnTo>
                  <a:lnTo>
                    <a:pt x="19205" y="172994"/>
                  </a:lnTo>
                  <a:lnTo>
                    <a:pt x="16095" y="162174"/>
                  </a:lnTo>
                  <a:lnTo>
                    <a:pt x="12846" y="150876"/>
                  </a:lnTo>
                  <a:lnTo>
                    <a:pt x="9512" y="139513"/>
                  </a:lnTo>
                  <a:lnTo>
                    <a:pt x="6289" y="128093"/>
                  </a:lnTo>
                  <a:lnTo>
                    <a:pt x="3503" y="116355"/>
                  </a:lnTo>
                  <a:lnTo>
                    <a:pt x="1305" y="104162"/>
                  </a:lnTo>
                  <a:lnTo>
                    <a:pt x="0" y="91684"/>
                  </a:lnTo>
                  <a:lnTo>
                    <a:pt x="105" y="79299"/>
                  </a:lnTo>
                  <a:lnTo>
                    <a:pt x="1777" y="67233"/>
                  </a:lnTo>
                  <a:lnTo>
                    <a:pt x="5020" y="55859"/>
                  </a:lnTo>
                  <a:lnTo>
                    <a:pt x="9862" y="45753"/>
                  </a:lnTo>
                  <a:lnTo>
                    <a:pt x="16157" y="37107"/>
                  </a:lnTo>
                  <a:lnTo>
                    <a:pt x="23635" y="29795"/>
                  </a:lnTo>
                  <a:lnTo>
                    <a:pt x="32017" y="23559"/>
                  </a:lnTo>
                  <a:lnTo>
                    <a:pt x="41054" y="18142"/>
                  </a:lnTo>
                  <a:lnTo>
                    <a:pt x="50483" y="13470"/>
                  </a:lnTo>
                  <a:lnTo>
                    <a:pt x="61155" y="9196"/>
                  </a:lnTo>
                  <a:lnTo>
                    <a:pt x="76240" y="4939"/>
                  </a:lnTo>
                  <a:lnTo>
                    <a:pt x="101091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14919" y="2915431"/>
              <a:ext cx="169558" cy="227942"/>
            </a:xfrm>
            <a:custGeom>
              <a:avLst/>
              <a:gdLst/>
              <a:ahLst/>
              <a:cxnLst/>
              <a:rect l="0" t="0" r="0" b="0"/>
              <a:pathLst>
                <a:path w="169558" h="227942">
                  <a:moveTo>
                    <a:pt x="11630" y="106247"/>
                  </a:moveTo>
                  <a:lnTo>
                    <a:pt x="20498" y="109114"/>
                  </a:lnTo>
                  <a:lnTo>
                    <a:pt x="29485" y="111256"/>
                  </a:lnTo>
                  <a:lnTo>
                    <a:pt x="39476" y="112855"/>
                  </a:lnTo>
                  <a:lnTo>
                    <a:pt x="50283" y="113862"/>
                  </a:lnTo>
                  <a:lnTo>
                    <a:pt x="61447" y="114062"/>
                  </a:lnTo>
                  <a:lnTo>
                    <a:pt x="72647" y="113402"/>
                  </a:lnTo>
                  <a:lnTo>
                    <a:pt x="83587" y="111818"/>
                  </a:lnTo>
                  <a:lnTo>
                    <a:pt x="93923" y="109158"/>
                  </a:lnTo>
                  <a:lnTo>
                    <a:pt x="103535" y="105437"/>
                  </a:lnTo>
                  <a:lnTo>
                    <a:pt x="112480" y="100651"/>
                  </a:lnTo>
                  <a:lnTo>
                    <a:pt x="120881" y="94690"/>
                  </a:lnTo>
                  <a:lnTo>
                    <a:pt x="128856" y="87606"/>
                  </a:lnTo>
                  <a:lnTo>
                    <a:pt x="136027" y="79579"/>
                  </a:lnTo>
                  <a:lnTo>
                    <a:pt x="141561" y="70821"/>
                  </a:lnTo>
                  <a:lnTo>
                    <a:pt x="145123" y="61527"/>
                  </a:lnTo>
                  <a:lnTo>
                    <a:pt x="146531" y="52018"/>
                  </a:lnTo>
                  <a:lnTo>
                    <a:pt x="145505" y="42714"/>
                  </a:lnTo>
                  <a:lnTo>
                    <a:pt x="142145" y="33834"/>
                  </a:lnTo>
                  <a:lnTo>
                    <a:pt x="136822" y="25567"/>
                  </a:lnTo>
                  <a:lnTo>
                    <a:pt x="129977" y="18160"/>
                  </a:lnTo>
                  <a:lnTo>
                    <a:pt x="122011" y="11669"/>
                  </a:lnTo>
                  <a:lnTo>
                    <a:pt x="113242" y="6309"/>
                  </a:lnTo>
                  <a:lnTo>
                    <a:pt x="103913" y="2531"/>
                  </a:lnTo>
                  <a:lnTo>
                    <a:pt x="94197" y="439"/>
                  </a:lnTo>
                  <a:lnTo>
                    <a:pt x="84216" y="0"/>
                  </a:lnTo>
                  <a:lnTo>
                    <a:pt x="74056" y="1217"/>
                  </a:lnTo>
                  <a:lnTo>
                    <a:pt x="63779" y="3928"/>
                  </a:lnTo>
                  <a:lnTo>
                    <a:pt x="53588" y="8018"/>
                  </a:lnTo>
                  <a:lnTo>
                    <a:pt x="43819" y="13504"/>
                  </a:lnTo>
                  <a:lnTo>
                    <a:pt x="34622" y="20265"/>
                  </a:lnTo>
                  <a:lnTo>
                    <a:pt x="26141" y="28075"/>
                  </a:lnTo>
                  <a:lnTo>
                    <a:pt x="18590" y="36687"/>
                  </a:lnTo>
                  <a:lnTo>
                    <a:pt x="12002" y="45895"/>
                  </a:lnTo>
                  <a:lnTo>
                    <a:pt x="6578" y="55857"/>
                  </a:lnTo>
                  <a:lnTo>
                    <a:pt x="2757" y="67062"/>
                  </a:lnTo>
                  <a:lnTo>
                    <a:pt x="632" y="79668"/>
                  </a:lnTo>
                  <a:lnTo>
                    <a:pt x="0" y="93219"/>
                  </a:lnTo>
                  <a:lnTo>
                    <a:pt x="556" y="106854"/>
                  </a:lnTo>
                  <a:lnTo>
                    <a:pt x="2005" y="120061"/>
                  </a:lnTo>
                  <a:lnTo>
                    <a:pt x="4264" y="132689"/>
                  </a:lnTo>
                  <a:lnTo>
                    <a:pt x="7449" y="144777"/>
                  </a:lnTo>
                  <a:lnTo>
                    <a:pt x="11557" y="156418"/>
                  </a:lnTo>
                  <a:lnTo>
                    <a:pt x="16619" y="167559"/>
                  </a:lnTo>
                  <a:lnTo>
                    <a:pt x="22774" y="177981"/>
                  </a:lnTo>
                  <a:lnTo>
                    <a:pt x="29991" y="187623"/>
                  </a:lnTo>
                  <a:lnTo>
                    <a:pt x="38110" y="196405"/>
                  </a:lnTo>
                  <a:lnTo>
                    <a:pt x="46930" y="204159"/>
                  </a:lnTo>
                  <a:lnTo>
                    <a:pt x="56278" y="210888"/>
                  </a:lnTo>
                  <a:lnTo>
                    <a:pt x="66335" y="216576"/>
                  </a:lnTo>
                  <a:lnTo>
                    <a:pt x="77603" y="221107"/>
                  </a:lnTo>
                  <a:lnTo>
                    <a:pt x="90246" y="224522"/>
                  </a:lnTo>
                  <a:lnTo>
                    <a:pt x="103764" y="226810"/>
                  </a:lnTo>
                  <a:lnTo>
                    <a:pt x="118696" y="227941"/>
                  </a:lnTo>
                  <a:lnTo>
                    <a:pt x="138591" y="226898"/>
                  </a:lnTo>
                  <a:lnTo>
                    <a:pt x="169557" y="22206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539874" y="2916393"/>
              <a:ext cx="151197" cy="189468"/>
            </a:xfrm>
            <a:custGeom>
              <a:avLst/>
              <a:gdLst/>
              <a:ahLst/>
              <a:cxnLst/>
              <a:rect l="0" t="0" r="0" b="0"/>
              <a:pathLst>
                <a:path w="151197" h="189468">
                  <a:moveTo>
                    <a:pt x="7815" y="10529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7" y="38380"/>
                  </a:lnTo>
                  <a:lnTo>
                    <a:pt x="200" y="49360"/>
                  </a:lnTo>
                  <a:lnTo>
                    <a:pt x="0" y="61172"/>
                  </a:lnTo>
                  <a:lnTo>
                    <a:pt x="655" y="73626"/>
                  </a:lnTo>
                  <a:lnTo>
                    <a:pt x="2066" y="86390"/>
                  </a:lnTo>
                  <a:lnTo>
                    <a:pt x="4079" y="99023"/>
                  </a:lnTo>
                  <a:lnTo>
                    <a:pt x="6546" y="111292"/>
                  </a:lnTo>
                  <a:lnTo>
                    <a:pt x="9506" y="123154"/>
                  </a:lnTo>
                  <a:lnTo>
                    <a:pt x="13171" y="134660"/>
                  </a:lnTo>
                  <a:lnTo>
                    <a:pt x="17603" y="145874"/>
                  </a:lnTo>
                  <a:lnTo>
                    <a:pt x="22885" y="156541"/>
                  </a:lnTo>
                  <a:lnTo>
                    <a:pt x="29187" y="166107"/>
                  </a:lnTo>
                  <a:lnTo>
                    <a:pt x="36504" y="174347"/>
                  </a:lnTo>
                  <a:lnTo>
                    <a:pt x="44689" y="181034"/>
                  </a:lnTo>
                  <a:lnTo>
                    <a:pt x="53554" y="185776"/>
                  </a:lnTo>
                  <a:lnTo>
                    <a:pt x="62923" y="188552"/>
                  </a:lnTo>
                  <a:lnTo>
                    <a:pt x="72654" y="189467"/>
                  </a:lnTo>
                  <a:lnTo>
                    <a:pt x="82638" y="188577"/>
                  </a:lnTo>
                  <a:lnTo>
                    <a:pt x="92789" y="186084"/>
                  </a:lnTo>
                  <a:lnTo>
                    <a:pt x="102723" y="181972"/>
                  </a:lnTo>
                  <a:lnTo>
                    <a:pt x="111787" y="175940"/>
                  </a:lnTo>
                  <a:lnTo>
                    <a:pt x="119697" y="167998"/>
                  </a:lnTo>
                  <a:lnTo>
                    <a:pt x="126499" y="158582"/>
                  </a:lnTo>
                  <a:lnTo>
                    <a:pt x="132384" y="148352"/>
                  </a:lnTo>
                  <a:lnTo>
                    <a:pt x="137563" y="137766"/>
                  </a:lnTo>
                  <a:lnTo>
                    <a:pt x="142059" y="126897"/>
                  </a:lnTo>
                  <a:lnTo>
                    <a:pt x="145716" y="115542"/>
                  </a:lnTo>
                  <a:lnTo>
                    <a:pt x="148508" y="103608"/>
                  </a:lnTo>
                  <a:lnTo>
                    <a:pt x="150385" y="91136"/>
                  </a:lnTo>
                  <a:lnTo>
                    <a:pt x="151196" y="78224"/>
                  </a:lnTo>
                  <a:lnTo>
                    <a:pt x="150966" y="64992"/>
                  </a:lnTo>
                  <a:lnTo>
                    <a:pt x="150009" y="51943"/>
                  </a:lnTo>
                  <a:lnTo>
                    <a:pt x="148739" y="38578"/>
                  </a:lnTo>
                  <a:lnTo>
                    <a:pt x="147046" y="22605"/>
                  </a:lnTo>
                  <a:lnTo>
                    <a:pt x="14468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37202" y="2897622"/>
              <a:ext cx="168457" cy="186634"/>
            </a:xfrm>
            <a:custGeom>
              <a:avLst/>
              <a:gdLst/>
              <a:ahLst/>
              <a:cxnLst/>
              <a:rect l="0" t="0" r="0" b="0"/>
              <a:pathLst>
                <a:path w="168457" h="186634">
                  <a:moveTo>
                    <a:pt x="0" y="92471"/>
                  </a:moveTo>
                  <a:lnTo>
                    <a:pt x="2933" y="101272"/>
                  </a:lnTo>
                  <a:lnTo>
                    <a:pt x="5716" y="109619"/>
                  </a:lnTo>
                  <a:lnTo>
                    <a:pt x="8615" y="118318"/>
                  </a:lnTo>
                  <a:lnTo>
                    <a:pt x="11656" y="127439"/>
                  </a:lnTo>
                  <a:lnTo>
                    <a:pt x="14821" y="136934"/>
                  </a:lnTo>
                  <a:lnTo>
                    <a:pt x="18085" y="146726"/>
                  </a:lnTo>
                  <a:lnTo>
                    <a:pt x="21423" y="156740"/>
                  </a:lnTo>
                  <a:lnTo>
                    <a:pt x="24814" y="166914"/>
                  </a:lnTo>
                  <a:lnTo>
                    <a:pt x="28218" y="177126"/>
                  </a:lnTo>
                  <a:lnTo>
                    <a:pt x="30758" y="184746"/>
                  </a:lnTo>
                  <a:lnTo>
                    <a:pt x="31387" y="186633"/>
                  </a:lnTo>
                  <a:lnTo>
                    <a:pt x="30500" y="183966"/>
                  </a:lnTo>
                  <a:lnTo>
                    <a:pt x="28637" y="178207"/>
                  </a:lnTo>
                  <a:lnTo>
                    <a:pt x="26169" y="170154"/>
                  </a:lnTo>
                  <a:lnTo>
                    <a:pt x="23329" y="160363"/>
                  </a:lnTo>
                  <a:lnTo>
                    <a:pt x="20421" y="149121"/>
                  </a:lnTo>
                  <a:lnTo>
                    <a:pt x="17838" y="136482"/>
                  </a:lnTo>
                  <a:lnTo>
                    <a:pt x="15768" y="122595"/>
                  </a:lnTo>
                  <a:lnTo>
                    <a:pt x="14376" y="107853"/>
                  </a:lnTo>
                  <a:lnTo>
                    <a:pt x="13891" y="92808"/>
                  </a:lnTo>
                  <a:lnTo>
                    <a:pt x="14347" y="77808"/>
                  </a:lnTo>
                  <a:lnTo>
                    <a:pt x="15789" y="63313"/>
                  </a:lnTo>
                  <a:lnTo>
                    <a:pt x="18351" y="49957"/>
                  </a:lnTo>
                  <a:lnTo>
                    <a:pt x="22005" y="37982"/>
                  </a:lnTo>
                  <a:lnTo>
                    <a:pt x="26745" y="27450"/>
                  </a:lnTo>
                  <a:lnTo>
                    <a:pt x="32676" y="18432"/>
                  </a:lnTo>
                  <a:lnTo>
                    <a:pt x="39735" y="10820"/>
                  </a:lnTo>
                  <a:lnTo>
                    <a:pt x="47576" y="4859"/>
                  </a:lnTo>
                  <a:lnTo>
                    <a:pt x="55677" y="1201"/>
                  </a:lnTo>
                  <a:lnTo>
                    <a:pt x="63719" y="0"/>
                  </a:lnTo>
                  <a:lnTo>
                    <a:pt x="71745" y="971"/>
                  </a:lnTo>
                  <a:lnTo>
                    <a:pt x="80046" y="3674"/>
                  </a:lnTo>
                  <a:lnTo>
                    <a:pt x="88776" y="7679"/>
                  </a:lnTo>
                  <a:lnTo>
                    <a:pt x="97774" y="12788"/>
                  </a:lnTo>
                  <a:lnTo>
                    <a:pt x="106668" y="19033"/>
                  </a:lnTo>
                  <a:lnTo>
                    <a:pt x="115242" y="26340"/>
                  </a:lnTo>
                  <a:lnTo>
                    <a:pt x="123287" y="34532"/>
                  </a:lnTo>
                  <a:lnTo>
                    <a:pt x="130538" y="43409"/>
                  </a:lnTo>
                  <a:lnTo>
                    <a:pt x="136930" y="52790"/>
                  </a:lnTo>
                  <a:lnTo>
                    <a:pt x="142561" y="62530"/>
                  </a:lnTo>
                  <a:lnTo>
                    <a:pt x="147585" y="72521"/>
                  </a:lnTo>
                  <a:lnTo>
                    <a:pt x="152149" y="82690"/>
                  </a:lnTo>
                  <a:lnTo>
                    <a:pt x="156217" y="93147"/>
                  </a:lnTo>
                  <a:lnTo>
                    <a:pt x="159577" y="104159"/>
                  </a:lnTo>
                  <a:lnTo>
                    <a:pt x="162172" y="115812"/>
                  </a:lnTo>
                  <a:lnTo>
                    <a:pt x="164089" y="127445"/>
                  </a:lnTo>
                  <a:lnTo>
                    <a:pt x="165666" y="138889"/>
                  </a:lnTo>
                  <a:lnTo>
                    <a:pt x="167043" y="151150"/>
                  </a:lnTo>
                  <a:lnTo>
                    <a:pt x="168456" y="1661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51761" y="2667631"/>
              <a:ext cx="311866" cy="414094"/>
            </a:xfrm>
            <a:custGeom>
              <a:avLst/>
              <a:gdLst/>
              <a:ahLst/>
              <a:cxnLst/>
              <a:rect l="0" t="0" r="0" b="0"/>
              <a:pathLst>
                <a:path w="311866" h="414094">
                  <a:moveTo>
                    <a:pt x="90767" y="332990"/>
                  </a:moveTo>
                  <a:lnTo>
                    <a:pt x="93634" y="324122"/>
                  </a:lnTo>
                  <a:lnTo>
                    <a:pt x="95776" y="315135"/>
                  </a:lnTo>
                  <a:lnTo>
                    <a:pt x="97370" y="305149"/>
                  </a:lnTo>
                  <a:lnTo>
                    <a:pt x="98205" y="294514"/>
                  </a:lnTo>
                  <a:lnTo>
                    <a:pt x="97756" y="283999"/>
                  </a:lnTo>
                  <a:lnTo>
                    <a:pt x="95843" y="274052"/>
                  </a:lnTo>
                  <a:lnTo>
                    <a:pt x="92433" y="264938"/>
                  </a:lnTo>
                  <a:lnTo>
                    <a:pt x="87476" y="256898"/>
                  </a:lnTo>
                  <a:lnTo>
                    <a:pt x="81104" y="249951"/>
                  </a:lnTo>
                  <a:lnTo>
                    <a:pt x="73573" y="244271"/>
                  </a:lnTo>
                  <a:lnTo>
                    <a:pt x="65156" y="240271"/>
                  </a:lnTo>
                  <a:lnTo>
                    <a:pt x="56100" y="238031"/>
                  </a:lnTo>
                  <a:lnTo>
                    <a:pt x="46920" y="237661"/>
                  </a:lnTo>
                  <a:lnTo>
                    <a:pt x="38371" y="239457"/>
                  </a:lnTo>
                  <a:lnTo>
                    <a:pt x="30811" y="243369"/>
                  </a:lnTo>
                  <a:lnTo>
                    <a:pt x="24245" y="249080"/>
                  </a:lnTo>
                  <a:lnTo>
                    <a:pt x="18518" y="256193"/>
                  </a:lnTo>
                  <a:lnTo>
                    <a:pt x="13446" y="264353"/>
                  </a:lnTo>
                  <a:lnTo>
                    <a:pt x="9021" y="273591"/>
                  </a:lnTo>
                  <a:lnTo>
                    <a:pt x="5413" y="284301"/>
                  </a:lnTo>
                  <a:lnTo>
                    <a:pt x="2652" y="296571"/>
                  </a:lnTo>
                  <a:lnTo>
                    <a:pt x="797" y="309895"/>
                  </a:lnTo>
                  <a:lnTo>
                    <a:pt x="0" y="323378"/>
                  </a:lnTo>
                  <a:lnTo>
                    <a:pt x="252" y="336482"/>
                  </a:lnTo>
                  <a:lnTo>
                    <a:pt x="1728" y="349042"/>
                  </a:lnTo>
                  <a:lnTo>
                    <a:pt x="4846" y="361083"/>
                  </a:lnTo>
                  <a:lnTo>
                    <a:pt x="9686" y="372690"/>
                  </a:lnTo>
                  <a:lnTo>
                    <a:pt x="16038" y="383637"/>
                  </a:lnTo>
                  <a:lnTo>
                    <a:pt x="23589" y="393397"/>
                  </a:lnTo>
                  <a:lnTo>
                    <a:pt x="32037" y="401767"/>
                  </a:lnTo>
                  <a:lnTo>
                    <a:pt x="41131" y="408372"/>
                  </a:lnTo>
                  <a:lnTo>
                    <a:pt x="50680" y="412529"/>
                  </a:lnTo>
                  <a:lnTo>
                    <a:pt x="60540" y="414093"/>
                  </a:lnTo>
                  <a:lnTo>
                    <a:pt x="70446" y="413210"/>
                  </a:lnTo>
                  <a:lnTo>
                    <a:pt x="80025" y="410042"/>
                  </a:lnTo>
                  <a:lnTo>
                    <a:pt x="89098" y="404911"/>
                  </a:lnTo>
                  <a:lnTo>
                    <a:pt x="97665" y="398062"/>
                  </a:lnTo>
                  <a:lnTo>
                    <a:pt x="105806" y="389579"/>
                  </a:lnTo>
                  <a:lnTo>
                    <a:pt x="113608" y="379651"/>
                  </a:lnTo>
                  <a:lnTo>
                    <a:pt x="120832" y="368394"/>
                  </a:lnTo>
                  <a:lnTo>
                    <a:pt x="126933" y="355782"/>
                  </a:lnTo>
                  <a:lnTo>
                    <a:pt x="131702" y="341931"/>
                  </a:lnTo>
                  <a:lnTo>
                    <a:pt x="135245" y="327223"/>
                  </a:lnTo>
                  <a:lnTo>
                    <a:pt x="137788" y="312204"/>
                  </a:lnTo>
                  <a:lnTo>
                    <a:pt x="139578" y="297201"/>
                  </a:lnTo>
                  <a:lnTo>
                    <a:pt x="140986" y="281856"/>
                  </a:lnTo>
                  <a:lnTo>
                    <a:pt x="142480" y="265270"/>
                  </a:lnTo>
                  <a:lnTo>
                    <a:pt x="144299" y="247035"/>
                  </a:lnTo>
                  <a:lnTo>
                    <a:pt x="146167" y="227380"/>
                  </a:lnTo>
                  <a:lnTo>
                    <a:pt x="147429" y="206883"/>
                  </a:lnTo>
                  <a:lnTo>
                    <a:pt x="147754" y="185994"/>
                  </a:lnTo>
                  <a:lnTo>
                    <a:pt x="147139" y="165442"/>
                  </a:lnTo>
                  <a:lnTo>
                    <a:pt x="145729" y="146263"/>
                  </a:lnTo>
                  <a:lnTo>
                    <a:pt x="143704" y="128891"/>
                  </a:lnTo>
                  <a:lnTo>
                    <a:pt x="141225" y="113247"/>
                  </a:lnTo>
                  <a:lnTo>
                    <a:pt x="138424" y="99030"/>
                  </a:lnTo>
                  <a:lnTo>
                    <a:pt x="135397" y="85904"/>
                  </a:lnTo>
                  <a:lnTo>
                    <a:pt x="132214" y="73576"/>
                  </a:lnTo>
                  <a:lnTo>
                    <a:pt x="128924" y="61814"/>
                  </a:lnTo>
                  <a:lnTo>
                    <a:pt x="125558" y="50442"/>
                  </a:lnTo>
                  <a:lnTo>
                    <a:pt x="121975" y="39173"/>
                  </a:lnTo>
                  <a:lnTo>
                    <a:pt x="117884" y="27614"/>
                  </a:lnTo>
                  <a:lnTo>
                    <a:pt x="113152" y="15632"/>
                  </a:lnTo>
                  <a:lnTo>
                    <a:pt x="107371" y="5235"/>
                  </a:lnTo>
                  <a:lnTo>
                    <a:pt x="100866" y="0"/>
                  </a:lnTo>
                  <a:lnTo>
                    <a:pt x="95328" y="657"/>
                  </a:lnTo>
                  <a:lnTo>
                    <a:pt x="91554" y="5855"/>
                  </a:lnTo>
                  <a:lnTo>
                    <a:pt x="89575" y="14133"/>
                  </a:lnTo>
                  <a:lnTo>
                    <a:pt x="89110" y="24752"/>
                  </a:lnTo>
                  <a:lnTo>
                    <a:pt x="89814" y="37620"/>
                  </a:lnTo>
                  <a:lnTo>
                    <a:pt x="91376" y="52535"/>
                  </a:lnTo>
                  <a:lnTo>
                    <a:pt x="93550" y="68809"/>
                  </a:lnTo>
                  <a:lnTo>
                    <a:pt x="96150" y="85436"/>
                  </a:lnTo>
                  <a:lnTo>
                    <a:pt x="99034" y="101806"/>
                  </a:lnTo>
                  <a:lnTo>
                    <a:pt x="101784" y="117546"/>
                  </a:lnTo>
                  <a:lnTo>
                    <a:pt x="103718" y="132345"/>
                  </a:lnTo>
                  <a:lnTo>
                    <a:pt x="104543" y="146162"/>
                  </a:lnTo>
                  <a:lnTo>
                    <a:pt x="104622" y="159611"/>
                  </a:lnTo>
                  <a:lnTo>
                    <a:pt x="104751" y="173796"/>
                  </a:lnTo>
                  <a:lnTo>
                    <a:pt x="105399" y="189266"/>
                  </a:lnTo>
                  <a:lnTo>
                    <a:pt x="106686" y="205576"/>
                  </a:lnTo>
                  <a:lnTo>
                    <a:pt x="108554" y="221611"/>
                  </a:lnTo>
                  <a:lnTo>
                    <a:pt x="110896" y="236734"/>
                  </a:lnTo>
                  <a:lnTo>
                    <a:pt x="113757" y="250971"/>
                  </a:lnTo>
                  <a:lnTo>
                    <a:pt x="117348" y="264745"/>
                  </a:lnTo>
                  <a:lnTo>
                    <a:pt x="121724" y="278346"/>
                  </a:lnTo>
                  <a:lnTo>
                    <a:pt x="126796" y="290782"/>
                  </a:lnTo>
                  <a:lnTo>
                    <a:pt x="132425" y="299960"/>
                  </a:lnTo>
                  <a:lnTo>
                    <a:pt x="138475" y="304984"/>
                  </a:lnTo>
                  <a:lnTo>
                    <a:pt x="144996" y="306238"/>
                  </a:lnTo>
                  <a:lnTo>
                    <a:pt x="152204" y="304722"/>
                  </a:lnTo>
                  <a:lnTo>
                    <a:pt x="160170" y="301337"/>
                  </a:lnTo>
                  <a:lnTo>
                    <a:pt x="168977" y="296885"/>
                  </a:lnTo>
                  <a:lnTo>
                    <a:pt x="178799" y="292095"/>
                  </a:lnTo>
                  <a:lnTo>
                    <a:pt x="189628" y="287376"/>
                  </a:lnTo>
                  <a:lnTo>
                    <a:pt x="201154" y="282876"/>
                  </a:lnTo>
                  <a:lnTo>
                    <a:pt x="212883" y="278614"/>
                  </a:lnTo>
                  <a:lnTo>
                    <a:pt x="224511" y="274557"/>
                  </a:lnTo>
                  <a:lnTo>
                    <a:pt x="235927" y="270660"/>
                  </a:lnTo>
                  <a:lnTo>
                    <a:pt x="247125" y="266881"/>
                  </a:lnTo>
                  <a:lnTo>
                    <a:pt x="258125" y="263173"/>
                  </a:lnTo>
                  <a:lnTo>
                    <a:pt x="268478" y="259019"/>
                  </a:lnTo>
                  <a:lnTo>
                    <a:pt x="277299" y="253479"/>
                  </a:lnTo>
                  <a:lnTo>
                    <a:pt x="284222" y="246161"/>
                  </a:lnTo>
                  <a:lnTo>
                    <a:pt x="289040" y="237482"/>
                  </a:lnTo>
                  <a:lnTo>
                    <a:pt x="291457" y="228354"/>
                  </a:lnTo>
                  <a:lnTo>
                    <a:pt x="291553" y="219379"/>
                  </a:lnTo>
                  <a:lnTo>
                    <a:pt x="289364" y="211273"/>
                  </a:lnTo>
                  <a:lnTo>
                    <a:pt x="284712" y="204980"/>
                  </a:lnTo>
                  <a:lnTo>
                    <a:pt x="277740" y="200839"/>
                  </a:lnTo>
                  <a:lnTo>
                    <a:pt x="268994" y="198842"/>
                  </a:lnTo>
                  <a:lnTo>
                    <a:pt x="259223" y="198925"/>
                  </a:lnTo>
                  <a:lnTo>
                    <a:pt x="248958" y="200837"/>
                  </a:lnTo>
                  <a:lnTo>
                    <a:pt x="238646" y="204540"/>
                  </a:lnTo>
                  <a:lnTo>
                    <a:pt x="228729" y="210290"/>
                  </a:lnTo>
                  <a:lnTo>
                    <a:pt x="219406" y="218042"/>
                  </a:lnTo>
                  <a:lnTo>
                    <a:pt x="210995" y="227500"/>
                  </a:lnTo>
                  <a:lnTo>
                    <a:pt x="204016" y="238288"/>
                  </a:lnTo>
                  <a:lnTo>
                    <a:pt x="198621" y="250063"/>
                  </a:lnTo>
                  <a:lnTo>
                    <a:pt x="194811" y="262544"/>
                  </a:lnTo>
                  <a:lnTo>
                    <a:pt x="192611" y="275521"/>
                  </a:lnTo>
                  <a:lnTo>
                    <a:pt x="191875" y="288830"/>
                  </a:lnTo>
                  <a:lnTo>
                    <a:pt x="192496" y="302037"/>
                  </a:lnTo>
                  <a:lnTo>
                    <a:pt x="194500" y="314452"/>
                  </a:lnTo>
                  <a:lnTo>
                    <a:pt x="197780" y="325765"/>
                  </a:lnTo>
                  <a:lnTo>
                    <a:pt x="202438" y="336005"/>
                  </a:lnTo>
                  <a:lnTo>
                    <a:pt x="208845" y="345352"/>
                  </a:lnTo>
                  <a:lnTo>
                    <a:pt x="217042" y="353999"/>
                  </a:lnTo>
                  <a:lnTo>
                    <a:pt x="226631" y="361638"/>
                  </a:lnTo>
                  <a:lnTo>
                    <a:pt x="236977" y="367493"/>
                  </a:lnTo>
                  <a:lnTo>
                    <a:pt x="247632" y="371279"/>
                  </a:lnTo>
                  <a:lnTo>
                    <a:pt x="258208" y="373008"/>
                  </a:lnTo>
                  <a:lnTo>
                    <a:pt x="268301" y="372731"/>
                  </a:lnTo>
                  <a:lnTo>
                    <a:pt x="277743" y="370701"/>
                  </a:lnTo>
                  <a:lnTo>
                    <a:pt x="286262" y="367577"/>
                  </a:lnTo>
                  <a:lnTo>
                    <a:pt x="294222" y="364020"/>
                  </a:lnTo>
                  <a:lnTo>
                    <a:pt x="302320" y="359726"/>
                  </a:lnTo>
                  <a:lnTo>
                    <a:pt x="311865" y="35404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99420" y="2790051"/>
              <a:ext cx="185306" cy="199449"/>
            </a:xfrm>
            <a:custGeom>
              <a:avLst/>
              <a:gdLst/>
              <a:ahLst/>
              <a:cxnLst/>
              <a:rect l="0" t="0" r="0" b="0"/>
              <a:pathLst>
                <a:path w="185306" h="199449">
                  <a:moveTo>
                    <a:pt x="6321" y="105285"/>
                  </a:moveTo>
                  <a:lnTo>
                    <a:pt x="3521" y="114087"/>
                  </a:lnTo>
                  <a:lnTo>
                    <a:pt x="2019" y="122433"/>
                  </a:lnTo>
                  <a:lnTo>
                    <a:pt x="1712" y="131132"/>
                  </a:lnTo>
                  <a:lnTo>
                    <a:pt x="2392" y="140253"/>
                  </a:lnTo>
                  <a:lnTo>
                    <a:pt x="3860" y="149748"/>
                  </a:lnTo>
                  <a:lnTo>
                    <a:pt x="5929" y="159540"/>
                  </a:lnTo>
                  <a:lnTo>
                    <a:pt x="8438" y="169554"/>
                  </a:lnTo>
                  <a:lnTo>
                    <a:pt x="11261" y="179728"/>
                  </a:lnTo>
                  <a:lnTo>
                    <a:pt x="14278" y="189941"/>
                  </a:lnTo>
                  <a:lnTo>
                    <a:pt x="16539" y="197561"/>
                  </a:lnTo>
                  <a:lnTo>
                    <a:pt x="16960" y="199448"/>
                  </a:lnTo>
                  <a:lnTo>
                    <a:pt x="15941" y="196786"/>
                  </a:lnTo>
                  <a:lnTo>
                    <a:pt x="14003" y="191199"/>
                  </a:lnTo>
                  <a:lnTo>
                    <a:pt x="11492" y="183795"/>
                  </a:lnTo>
                  <a:lnTo>
                    <a:pt x="8628" y="175256"/>
                  </a:lnTo>
                  <a:lnTo>
                    <a:pt x="5705" y="165840"/>
                  </a:lnTo>
                  <a:lnTo>
                    <a:pt x="3115" y="155498"/>
                  </a:lnTo>
                  <a:lnTo>
                    <a:pt x="1049" y="144266"/>
                  </a:lnTo>
                  <a:lnTo>
                    <a:pt x="0" y="132443"/>
                  </a:lnTo>
                  <a:lnTo>
                    <a:pt x="809" y="120503"/>
                  </a:lnTo>
                  <a:lnTo>
                    <a:pt x="3766" y="108732"/>
                  </a:lnTo>
                  <a:lnTo>
                    <a:pt x="8685" y="97387"/>
                  </a:lnTo>
                  <a:lnTo>
                    <a:pt x="15192" y="86767"/>
                  </a:lnTo>
                  <a:lnTo>
                    <a:pt x="22900" y="76965"/>
                  </a:lnTo>
                  <a:lnTo>
                    <a:pt x="31478" y="68060"/>
                  </a:lnTo>
                  <a:lnTo>
                    <a:pt x="40673" y="60217"/>
                  </a:lnTo>
                  <a:lnTo>
                    <a:pt x="50300" y="53420"/>
                  </a:lnTo>
                  <a:lnTo>
                    <a:pt x="60389" y="47514"/>
                  </a:lnTo>
                  <a:lnTo>
                    <a:pt x="71154" y="42305"/>
                  </a:lnTo>
                  <a:lnTo>
                    <a:pt x="82654" y="37611"/>
                  </a:lnTo>
                  <a:lnTo>
                    <a:pt x="94649" y="33287"/>
                  </a:lnTo>
                  <a:lnTo>
                    <a:pt x="106702" y="29223"/>
                  </a:lnTo>
                  <a:lnTo>
                    <a:pt x="118546" y="25337"/>
                  </a:lnTo>
                  <a:lnTo>
                    <a:pt x="130036" y="21532"/>
                  </a:lnTo>
                  <a:lnTo>
                    <a:pt x="142398" y="17207"/>
                  </a:lnTo>
                  <a:lnTo>
                    <a:pt x="158952" y="10863"/>
                  </a:lnTo>
                  <a:lnTo>
                    <a:pt x="18530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74939" y="2663709"/>
              <a:ext cx="25642" cy="347442"/>
            </a:xfrm>
            <a:custGeom>
              <a:avLst/>
              <a:gdLst/>
              <a:ahLst/>
              <a:cxnLst/>
              <a:rect l="0" t="0" r="0" b="0"/>
              <a:pathLst>
                <a:path w="25642" h="347442">
                  <a:moveTo>
                    <a:pt x="15112" y="0"/>
                  </a:moveTo>
                  <a:lnTo>
                    <a:pt x="12246" y="11736"/>
                  </a:lnTo>
                  <a:lnTo>
                    <a:pt x="10103" y="22864"/>
                  </a:lnTo>
                  <a:lnTo>
                    <a:pt x="8500" y="34472"/>
                  </a:lnTo>
                  <a:lnTo>
                    <a:pt x="7320" y="46979"/>
                  </a:lnTo>
                  <a:lnTo>
                    <a:pt x="6471" y="60935"/>
                  </a:lnTo>
                  <a:lnTo>
                    <a:pt x="5869" y="76498"/>
                  </a:lnTo>
                  <a:lnTo>
                    <a:pt x="5282" y="93501"/>
                  </a:lnTo>
                  <a:lnTo>
                    <a:pt x="4349" y="111659"/>
                  </a:lnTo>
                  <a:lnTo>
                    <a:pt x="2912" y="130673"/>
                  </a:lnTo>
                  <a:lnTo>
                    <a:pt x="1301" y="149810"/>
                  </a:lnTo>
                  <a:lnTo>
                    <a:pt x="213" y="167964"/>
                  </a:lnTo>
                  <a:lnTo>
                    <a:pt x="0" y="184620"/>
                  </a:lnTo>
                  <a:lnTo>
                    <a:pt x="520" y="200107"/>
                  </a:lnTo>
                  <a:lnTo>
                    <a:pt x="1334" y="215276"/>
                  </a:lnTo>
                  <a:lnTo>
                    <a:pt x="2145" y="230663"/>
                  </a:lnTo>
                  <a:lnTo>
                    <a:pt x="2994" y="246137"/>
                  </a:lnTo>
                  <a:lnTo>
                    <a:pt x="4163" y="261089"/>
                  </a:lnTo>
                  <a:lnTo>
                    <a:pt x="5798" y="275185"/>
                  </a:lnTo>
                  <a:lnTo>
                    <a:pt x="7933" y="288345"/>
                  </a:lnTo>
                  <a:lnTo>
                    <a:pt x="10881" y="302086"/>
                  </a:lnTo>
                  <a:lnTo>
                    <a:pt x="16020" y="319846"/>
                  </a:lnTo>
                  <a:lnTo>
                    <a:pt x="25641" y="3474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63709" y="2827557"/>
              <a:ext cx="231628" cy="57252"/>
            </a:xfrm>
            <a:custGeom>
              <a:avLst/>
              <a:gdLst/>
              <a:ahLst/>
              <a:cxnLst/>
              <a:rect l="0" t="0" r="0" b="0"/>
              <a:pathLst>
                <a:path w="231628" h="57252">
                  <a:moveTo>
                    <a:pt x="231627" y="4608"/>
                  </a:moveTo>
                  <a:lnTo>
                    <a:pt x="222826" y="1809"/>
                  </a:lnTo>
                  <a:lnTo>
                    <a:pt x="214479" y="307"/>
                  </a:lnTo>
                  <a:lnTo>
                    <a:pt x="205776" y="0"/>
                  </a:lnTo>
                  <a:lnTo>
                    <a:pt x="196482" y="680"/>
                  </a:lnTo>
                  <a:lnTo>
                    <a:pt x="186339" y="2147"/>
                  </a:lnTo>
                  <a:lnTo>
                    <a:pt x="175289" y="4221"/>
                  </a:lnTo>
                  <a:lnTo>
                    <a:pt x="163277" y="6903"/>
                  </a:lnTo>
                  <a:lnTo>
                    <a:pt x="150158" y="10375"/>
                  </a:lnTo>
                  <a:lnTo>
                    <a:pt x="135972" y="14665"/>
                  </a:lnTo>
                  <a:lnTo>
                    <a:pt x="121209" y="19511"/>
                  </a:lnTo>
                  <a:lnTo>
                    <a:pt x="106687" y="24455"/>
                  </a:lnTo>
                  <a:lnTo>
                    <a:pt x="92850" y="29224"/>
                  </a:lnTo>
                  <a:lnTo>
                    <a:pt x="79781" y="33730"/>
                  </a:lnTo>
                  <a:lnTo>
                    <a:pt x="67390" y="37983"/>
                  </a:lnTo>
                  <a:lnTo>
                    <a:pt x="55546" y="42023"/>
                  </a:lnTo>
                  <a:lnTo>
                    <a:pt x="44372" y="45749"/>
                  </a:lnTo>
                  <a:lnTo>
                    <a:pt x="33057" y="49276"/>
                  </a:lnTo>
                  <a:lnTo>
                    <a:pt x="19487" y="52914"/>
                  </a:lnTo>
                  <a:lnTo>
                    <a:pt x="0" y="5725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16394" y="2642653"/>
              <a:ext cx="326384" cy="341012"/>
            </a:xfrm>
            <a:custGeom>
              <a:avLst/>
              <a:gdLst/>
              <a:ahLst/>
              <a:cxnLst/>
              <a:rect l="0" t="0" r="0" b="0"/>
              <a:pathLst>
                <a:path w="326384" h="341012">
                  <a:moveTo>
                    <a:pt x="0" y="0"/>
                  </a:moveTo>
                  <a:lnTo>
                    <a:pt x="67" y="11868"/>
                  </a:lnTo>
                  <a:lnTo>
                    <a:pt x="707" y="24278"/>
                  </a:lnTo>
                  <a:lnTo>
                    <a:pt x="2004" y="38474"/>
                  </a:lnTo>
                  <a:lnTo>
                    <a:pt x="3863" y="54528"/>
                  </a:lnTo>
                  <a:lnTo>
                    <a:pt x="6179" y="72469"/>
                  </a:lnTo>
                  <a:lnTo>
                    <a:pt x="8842" y="92111"/>
                  </a:lnTo>
                  <a:lnTo>
                    <a:pt x="11592" y="113136"/>
                  </a:lnTo>
                  <a:lnTo>
                    <a:pt x="14051" y="135211"/>
                  </a:lnTo>
                  <a:lnTo>
                    <a:pt x="16038" y="158049"/>
                  </a:lnTo>
                  <a:lnTo>
                    <a:pt x="17709" y="181261"/>
                  </a:lnTo>
                  <a:lnTo>
                    <a:pt x="19445" y="204376"/>
                  </a:lnTo>
                  <a:lnTo>
                    <a:pt x="21468" y="227137"/>
                  </a:lnTo>
                  <a:lnTo>
                    <a:pt x="23828" y="249167"/>
                  </a:lnTo>
                  <a:lnTo>
                    <a:pt x="26492" y="269894"/>
                  </a:lnTo>
                  <a:lnTo>
                    <a:pt x="29389" y="289102"/>
                  </a:lnTo>
                  <a:lnTo>
                    <a:pt x="32116" y="305744"/>
                  </a:lnTo>
                  <a:lnTo>
                    <a:pt x="33517" y="316714"/>
                  </a:lnTo>
                  <a:lnTo>
                    <a:pt x="33022" y="320212"/>
                  </a:lnTo>
                  <a:lnTo>
                    <a:pt x="31394" y="317841"/>
                  </a:lnTo>
                  <a:lnTo>
                    <a:pt x="29285" y="311479"/>
                  </a:lnTo>
                  <a:lnTo>
                    <a:pt x="27242" y="302488"/>
                  </a:lnTo>
                  <a:lnTo>
                    <a:pt x="25544" y="291780"/>
                  </a:lnTo>
                  <a:lnTo>
                    <a:pt x="24573" y="280112"/>
                  </a:lnTo>
                  <a:lnTo>
                    <a:pt x="24903" y="268177"/>
                  </a:lnTo>
                  <a:lnTo>
                    <a:pt x="26725" y="256366"/>
                  </a:lnTo>
                  <a:lnTo>
                    <a:pt x="30068" y="245140"/>
                  </a:lnTo>
                  <a:lnTo>
                    <a:pt x="34979" y="235121"/>
                  </a:lnTo>
                  <a:lnTo>
                    <a:pt x="41313" y="226547"/>
                  </a:lnTo>
                  <a:lnTo>
                    <a:pt x="48649" y="219958"/>
                  </a:lnTo>
                  <a:lnTo>
                    <a:pt x="56403" y="216337"/>
                  </a:lnTo>
                  <a:lnTo>
                    <a:pt x="64199" y="215941"/>
                  </a:lnTo>
                  <a:lnTo>
                    <a:pt x="71719" y="218421"/>
                  </a:lnTo>
                  <a:lnTo>
                    <a:pt x="78615" y="223199"/>
                  </a:lnTo>
                  <a:lnTo>
                    <a:pt x="84774" y="229704"/>
                  </a:lnTo>
                  <a:lnTo>
                    <a:pt x="90418" y="237455"/>
                  </a:lnTo>
                  <a:lnTo>
                    <a:pt x="95984" y="246086"/>
                  </a:lnTo>
                  <a:lnTo>
                    <a:pt x="101725" y="255330"/>
                  </a:lnTo>
                  <a:lnTo>
                    <a:pt x="107397" y="265162"/>
                  </a:lnTo>
                  <a:lnTo>
                    <a:pt x="112374" y="275753"/>
                  </a:lnTo>
                  <a:lnTo>
                    <a:pt x="116378" y="287073"/>
                  </a:lnTo>
                  <a:lnTo>
                    <a:pt x="120364" y="296611"/>
                  </a:lnTo>
                  <a:lnTo>
                    <a:pt x="125040" y="300761"/>
                  </a:lnTo>
                  <a:lnTo>
                    <a:pt x="129416" y="299745"/>
                  </a:lnTo>
                  <a:lnTo>
                    <a:pt x="133355" y="295155"/>
                  </a:lnTo>
                  <a:lnTo>
                    <a:pt x="137194" y="288488"/>
                  </a:lnTo>
                  <a:lnTo>
                    <a:pt x="141382" y="280921"/>
                  </a:lnTo>
                  <a:lnTo>
                    <a:pt x="146130" y="273116"/>
                  </a:lnTo>
                  <a:lnTo>
                    <a:pt x="151605" y="265526"/>
                  </a:lnTo>
                  <a:lnTo>
                    <a:pt x="158028" y="258550"/>
                  </a:lnTo>
                  <a:lnTo>
                    <a:pt x="165425" y="252326"/>
                  </a:lnTo>
                  <a:lnTo>
                    <a:pt x="173831" y="246801"/>
                  </a:lnTo>
                  <a:lnTo>
                    <a:pt x="183376" y="241844"/>
                  </a:lnTo>
                  <a:lnTo>
                    <a:pt x="194018" y="237318"/>
                  </a:lnTo>
                  <a:lnTo>
                    <a:pt x="205588" y="233106"/>
                  </a:lnTo>
                  <a:lnTo>
                    <a:pt x="217877" y="229116"/>
                  </a:lnTo>
                  <a:lnTo>
                    <a:pt x="230685" y="225270"/>
                  </a:lnTo>
                  <a:lnTo>
                    <a:pt x="243368" y="221194"/>
                  </a:lnTo>
                  <a:lnTo>
                    <a:pt x="254891" y="216239"/>
                  </a:lnTo>
                  <a:lnTo>
                    <a:pt x="264770" y="210127"/>
                  </a:lnTo>
                  <a:lnTo>
                    <a:pt x="272553" y="203073"/>
                  </a:lnTo>
                  <a:lnTo>
                    <a:pt x="277581" y="195574"/>
                  </a:lnTo>
                  <a:lnTo>
                    <a:pt x="279760" y="187989"/>
                  </a:lnTo>
                  <a:lnTo>
                    <a:pt x="278970" y="180967"/>
                  </a:lnTo>
                  <a:lnTo>
                    <a:pt x="274807" y="175477"/>
                  </a:lnTo>
                  <a:lnTo>
                    <a:pt x="267394" y="171910"/>
                  </a:lnTo>
                  <a:lnTo>
                    <a:pt x="257725" y="170316"/>
                  </a:lnTo>
                  <a:lnTo>
                    <a:pt x="247338" y="170677"/>
                  </a:lnTo>
                  <a:lnTo>
                    <a:pt x="237174" y="172774"/>
                  </a:lnTo>
                  <a:lnTo>
                    <a:pt x="227425" y="176434"/>
                  </a:lnTo>
                  <a:lnTo>
                    <a:pt x="217819" y="181622"/>
                  </a:lnTo>
                  <a:lnTo>
                    <a:pt x="208143" y="188180"/>
                  </a:lnTo>
                  <a:lnTo>
                    <a:pt x="198475" y="195851"/>
                  </a:lnTo>
                  <a:lnTo>
                    <a:pt x="189114" y="204370"/>
                  </a:lnTo>
                  <a:lnTo>
                    <a:pt x="180231" y="213511"/>
                  </a:lnTo>
                  <a:lnTo>
                    <a:pt x="172313" y="223258"/>
                  </a:lnTo>
                  <a:lnTo>
                    <a:pt x="166212" y="233786"/>
                  </a:lnTo>
                  <a:lnTo>
                    <a:pt x="162236" y="245124"/>
                  </a:lnTo>
                  <a:lnTo>
                    <a:pt x="160535" y="257010"/>
                  </a:lnTo>
                  <a:lnTo>
                    <a:pt x="161356" y="268989"/>
                  </a:lnTo>
                  <a:lnTo>
                    <a:pt x="164571" y="280782"/>
                  </a:lnTo>
                  <a:lnTo>
                    <a:pt x="169626" y="292142"/>
                  </a:lnTo>
                  <a:lnTo>
                    <a:pt x="175757" y="302770"/>
                  </a:lnTo>
                  <a:lnTo>
                    <a:pt x="182441" y="312575"/>
                  </a:lnTo>
                  <a:lnTo>
                    <a:pt x="189872" y="321311"/>
                  </a:lnTo>
                  <a:lnTo>
                    <a:pt x="198830" y="328508"/>
                  </a:lnTo>
                  <a:lnTo>
                    <a:pt x="209633" y="334048"/>
                  </a:lnTo>
                  <a:lnTo>
                    <a:pt x="221990" y="337956"/>
                  </a:lnTo>
                  <a:lnTo>
                    <a:pt x="235281" y="340221"/>
                  </a:lnTo>
                  <a:lnTo>
                    <a:pt x="249030" y="341011"/>
                  </a:lnTo>
                  <a:lnTo>
                    <a:pt x="262758" y="340758"/>
                  </a:lnTo>
                  <a:lnTo>
                    <a:pt x="277464" y="340046"/>
                  </a:lnTo>
                  <a:lnTo>
                    <a:pt x="296666" y="338818"/>
                  </a:lnTo>
                  <a:lnTo>
                    <a:pt x="326383" y="33691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69119" y="2905865"/>
              <a:ext cx="135151" cy="336913"/>
            </a:xfrm>
            <a:custGeom>
              <a:avLst/>
              <a:gdLst/>
              <a:ahLst/>
              <a:cxnLst/>
              <a:rect l="0" t="0" r="0" b="0"/>
              <a:pathLst>
                <a:path w="135151" h="336913">
                  <a:moveTo>
                    <a:pt x="115813" y="0"/>
                  </a:moveTo>
                  <a:lnTo>
                    <a:pt x="113013" y="11802"/>
                  </a:lnTo>
                  <a:lnTo>
                    <a:pt x="111511" y="23571"/>
                  </a:lnTo>
                  <a:lnTo>
                    <a:pt x="111205" y="36466"/>
                  </a:lnTo>
                  <a:lnTo>
                    <a:pt x="111885" y="50487"/>
                  </a:lnTo>
                  <a:lnTo>
                    <a:pt x="113352" y="65464"/>
                  </a:lnTo>
                  <a:lnTo>
                    <a:pt x="115422" y="81181"/>
                  </a:lnTo>
                  <a:lnTo>
                    <a:pt x="117931" y="97284"/>
                  </a:lnTo>
                  <a:lnTo>
                    <a:pt x="120754" y="113308"/>
                  </a:lnTo>
                  <a:lnTo>
                    <a:pt x="123791" y="129010"/>
                  </a:lnTo>
                  <a:lnTo>
                    <a:pt x="126812" y="144500"/>
                  </a:lnTo>
                  <a:lnTo>
                    <a:pt x="129460" y="160127"/>
                  </a:lnTo>
                  <a:lnTo>
                    <a:pt x="131572" y="176083"/>
                  </a:lnTo>
                  <a:lnTo>
                    <a:pt x="133160" y="192242"/>
                  </a:lnTo>
                  <a:lnTo>
                    <a:pt x="134309" y="208250"/>
                  </a:lnTo>
                  <a:lnTo>
                    <a:pt x="135105" y="223902"/>
                  </a:lnTo>
                  <a:lnTo>
                    <a:pt x="135150" y="238837"/>
                  </a:lnTo>
                  <a:lnTo>
                    <a:pt x="133590" y="252487"/>
                  </a:lnTo>
                  <a:lnTo>
                    <a:pt x="130088" y="264660"/>
                  </a:lnTo>
                  <a:lnTo>
                    <a:pt x="124616" y="275324"/>
                  </a:lnTo>
                  <a:lnTo>
                    <a:pt x="117198" y="284431"/>
                  </a:lnTo>
                  <a:lnTo>
                    <a:pt x="108057" y="292115"/>
                  </a:lnTo>
                  <a:lnTo>
                    <a:pt x="97531" y="298634"/>
                  </a:lnTo>
                  <a:lnTo>
                    <a:pt x="85957" y="304264"/>
                  </a:lnTo>
                  <a:lnTo>
                    <a:pt x="73632" y="309243"/>
                  </a:lnTo>
                  <a:lnTo>
                    <a:pt x="61001" y="313802"/>
                  </a:lnTo>
                  <a:lnTo>
                    <a:pt x="47220" y="318725"/>
                  </a:lnTo>
                  <a:lnTo>
                    <a:pt x="28845" y="32556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74404" y="2811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550816" y="2874279"/>
              <a:ext cx="119011" cy="158591"/>
            </a:xfrm>
            <a:custGeom>
              <a:avLst/>
              <a:gdLst/>
              <a:ahLst/>
              <a:cxnLst/>
              <a:rect l="0" t="0" r="0" b="0"/>
              <a:pathLst>
                <a:path w="119011" h="158591">
                  <a:moveTo>
                    <a:pt x="7816" y="21057"/>
                  </a:moveTo>
                  <a:lnTo>
                    <a:pt x="4949" y="29993"/>
                  </a:lnTo>
                  <a:lnTo>
                    <a:pt x="2807" y="39620"/>
                  </a:lnTo>
                  <a:lnTo>
                    <a:pt x="1208" y="50902"/>
                  </a:lnTo>
                  <a:lnTo>
                    <a:pt x="200" y="63397"/>
                  </a:lnTo>
                  <a:lnTo>
                    <a:pt x="0" y="76229"/>
                  </a:lnTo>
                  <a:lnTo>
                    <a:pt x="656" y="88847"/>
                  </a:lnTo>
                  <a:lnTo>
                    <a:pt x="2067" y="101057"/>
                  </a:lnTo>
                  <a:lnTo>
                    <a:pt x="4080" y="112853"/>
                  </a:lnTo>
                  <a:lnTo>
                    <a:pt x="6556" y="124284"/>
                  </a:lnTo>
                  <a:lnTo>
                    <a:pt x="9862" y="134941"/>
                  </a:lnTo>
                  <a:lnTo>
                    <a:pt x="14823" y="143973"/>
                  </a:lnTo>
                  <a:lnTo>
                    <a:pt x="21753" y="151041"/>
                  </a:lnTo>
                  <a:lnTo>
                    <a:pt x="30341" y="155956"/>
                  </a:lnTo>
                  <a:lnTo>
                    <a:pt x="39940" y="158441"/>
                  </a:lnTo>
                  <a:lnTo>
                    <a:pt x="50057" y="158590"/>
                  </a:lnTo>
                  <a:lnTo>
                    <a:pt x="60255" y="156777"/>
                  </a:lnTo>
                  <a:lnTo>
                    <a:pt x="70087" y="153442"/>
                  </a:lnTo>
                  <a:lnTo>
                    <a:pt x="79355" y="148981"/>
                  </a:lnTo>
                  <a:lnTo>
                    <a:pt x="87897" y="143549"/>
                  </a:lnTo>
                  <a:lnTo>
                    <a:pt x="95495" y="137081"/>
                  </a:lnTo>
                  <a:lnTo>
                    <a:pt x="102123" y="129616"/>
                  </a:lnTo>
                  <a:lnTo>
                    <a:pt x="107745" y="121147"/>
                  </a:lnTo>
                  <a:lnTo>
                    <a:pt x="112233" y="111551"/>
                  </a:lnTo>
                  <a:lnTo>
                    <a:pt x="115619" y="100875"/>
                  </a:lnTo>
                  <a:lnTo>
                    <a:pt x="117912" y="89450"/>
                  </a:lnTo>
                  <a:lnTo>
                    <a:pt x="119010" y="77789"/>
                  </a:lnTo>
                  <a:lnTo>
                    <a:pt x="118976" y="66211"/>
                  </a:lnTo>
                  <a:lnTo>
                    <a:pt x="118151" y="54902"/>
                  </a:lnTo>
                  <a:lnTo>
                    <a:pt x="116986" y="42681"/>
                  </a:lnTo>
                  <a:lnTo>
                    <a:pt x="115379" y="26243"/>
                  </a:lnTo>
                  <a:lnTo>
                    <a:pt x="113101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84974" y="2863751"/>
              <a:ext cx="147400" cy="124923"/>
            </a:xfrm>
            <a:custGeom>
              <a:avLst/>
              <a:gdLst/>
              <a:ahLst/>
              <a:cxnLst/>
              <a:rect l="0" t="0" r="0" b="0"/>
              <a:pathLst>
                <a:path w="147400" h="124923">
                  <a:moveTo>
                    <a:pt x="0" y="31585"/>
                  </a:moveTo>
                  <a:lnTo>
                    <a:pt x="5867" y="40387"/>
                  </a:lnTo>
                  <a:lnTo>
                    <a:pt x="11432" y="48733"/>
                  </a:lnTo>
                  <a:lnTo>
                    <a:pt x="17226" y="57432"/>
                  </a:lnTo>
                  <a:lnTo>
                    <a:pt x="23134" y="66553"/>
                  </a:lnTo>
                  <a:lnTo>
                    <a:pt x="28815" y="76048"/>
                  </a:lnTo>
                  <a:lnTo>
                    <a:pt x="34091" y="85840"/>
                  </a:lnTo>
                  <a:lnTo>
                    <a:pt x="38941" y="95854"/>
                  </a:lnTo>
                  <a:lnTo>
                    <a:pt x="43427" y="106028"/>
                  </a:lnTo>
                  <a:lnTo>
                    <a:pt x="47605" y="116236"/>
                  </a:lnTo>
                  <a:lnTo>
                    <a:pt x="50719" y="123684"/>
                  </a:lnTo>
                  <a:lnTo>
                    <a:pt x="51785" y="124922"/>
                  </a:lnTo>
                  <a:lnTo>
                    <a:pt x="51182" y="121007"/>
                  </a:lnTo>
                  <a:lnTo>
                    <a:pt x="49655" y="113594"/>
                  </a:lnTo>
                  <a:lnTo>
                    <a:pt x="47926" y="103893"/>
                  </a:lnTo>
                  <a:lnTo>
                    <a:pt x="46395" y="92712"/>
                  </a:lnTo>
                  <a:lnTo>
                    <a:pt x="45515" y="80896"/>
                  </a:lnTo>
                  <a:lnTo>
                    <a:pt x="45894" y="69395"/>
                  </a:lnTo>
                  <a:lnTo>
                    <a:pt x="47740" y="58684"/>
                  </a:lnTo>
                  <a:lnTo>
                    <a:pt x="50925" y="48842"/>
                  </a:lnTo>
                  <a:lnTo>
                    <a:pt x="55196" y="39758"/>
                  </a:lnTo>
                  <a:lnTo>
                    <a:pt x="60296" y="31282"/>
                  </a:lnTo>
                  <a:lnTo>
                    <a:pt x="66328" y="23586"/>
                  </a:lnTo>
                  <a:lnTo>
                    <a:pt x="73732" y="17160"/>
                  </a:lnTo>
                  <a:lnTo>
                    <a:pt x="82629" y="12168"/>
                  </a:lnTo>
                  <a:lnTo>
                    <a:pt x="92634" y="8467"/>
                  </a:lnTo>
                  <a:lnTo>
                    <a:pt x="104212" y="5415"/>
                  </a:lnTo>
                  <a:lnTo>
                    <a:pt x="120618" y="274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87729" y="2905865"/>
              <a:ext cx="7816" cy="115814"/>
            </a:xfrm>
            <a:custGeom>
              <a:avLst/>
              <a:gdLst/>
              <a:ahLst/>
              <a:cxnLst/>
              <a:rect l="0" t="0" r="0" b="0"/>
              <a:pathLst>
                <a:path w="7816" h="115814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13"/>
                  </a:lnTo>
                  <a:lnTo>
                    <a:pt x="1897" y="71846"/>
                  </a:lnTo>
                  <a:lnTo>
                    <a:pt x="3394" y="82943"/>
                  </a:lnTo>
                  <a:lnTo>
                    <a:pt x="5273" y="96389"/>
                  </a:lnTo>
                  <a:lnTo>
                    <a:pt x="7815" y="1158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06073" y="279005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84855" y="2845408"/>
              <a:ext cx="161949" cy="181821"/>
            </a:xfrm>
            <a:custGeom>
              <a:avLst/>
              <a:gdLst/>
              <a:ahLst/>
              <a:cxnLst/>
              <a:rect l="0" t="0" r="0" b="0"/>
              <a:pathLst>
                <a:path w="161949" h="181821">
                  <a:moveTo>
                    <a:pt x="142316" y="7814"/>
                  </a:moveTo>
                  <a:lnTo>
                    <a:pt x="130581" y="4948"/>
                  </a:lnTo>
                  <a:lnTo>
                    <a:pt x="119452" y="2806"/>
                  </a:lnTo>
                  <a:lnTo>
                    <a:pt x="107858" y="1207"/>
                  </a:lnTo>
                  <a:lnTo>
                    <a:pt x="95870" y="200"/>
                  </a:lnTo>
                  <a:lnTo>
                    <a:pt x="83858" y="0"/>
                  </a:lnTo>
                  <a:lnTo>
                    <a:pt x="72055" y="655"/>
                  </a:lnTo>
                  <a:lnTo>
                    <a:pt x="60529" y="2066"/>
                  </a:lnTo>
                  <a:lnTo>
                    <a:pt x="49260" y="4079"/>
                  </a:lnTo>
                  <a:lnTo>
                    <a:pt x="38210" y="6550"/>
                  </a:lnTo>
                  <a:lnTo>
                    <a:pt x="27656" y="9683"/>
                  </a:lnTo>
                  <a:lnTo>
                    <a:pt x="18166" y="13996"/>
                  </a:lnTo>
                  <a:lnTo>
                    <a:pt x="9987" y="19668"/>
                  </a:lnTo>
                  <a:lnTo>
                    <a:pt x="3681" y="26257"/>
                  </a:lnTo>
                  <a:lnTo>
                    <a:pt x="259" y="32911"/>
                  </a:lnTo>
                  <a:lnTo>
                    <a:pt x="0" y="39124"/>
                  </a:lnTo>
                  <a:lnTo>
                    <a:pt x="2574" y="44751"/>
                  </a:lnTo>
                  <a:lnTo>
                    <a:pt x="7416" y="49830"/>
                  </a:lnTo>
                  <a:lnTo>
                    <a:pt x="13963" y="54466"/>
                  </a:lnTo>
                  <a:lnTo>
                    <a:pt x="21743" y="58764"/>
                  </a:lnTo>
                  <a:lnTo>
                    <a:pt x="30394" y="62819"/>
                  </a:lnTo>
                  <a:lnTo>
                    <a:pt x="39652" y="66702"/>
                  </a:lnTo>
                  <a:lnTo>
                    <a:pt x="49492" y="70465"/>
                  </a:lnTo>
                  <a:lnTo>
                    <a:pt x="60089" y="74146"/>
                  </a:lnTo>
                  <a:lnTo>
                    <a:pt x="71482" y="77775"/>
                  </a:lnTo>
                  <a:lnTo>
                    <a:pt x="83575" y="81535"/>
                  </a:lnTo>
                  <a:lnTo>
                    <a:pt x="96226" y="85745"/>
                  </a:lnTo>
                  <a:lnTo>
                    <a:pt x="109280" y="90547"/>
                  </a:lnTo>
                  <a:lnTo>
                    <a:pt x="122130" y="96078"/>
                  </a:lnTo>
                  <a:lnTo>
                    <a:pt x="133766" y="102548"/>
                  </a:lnTo>
                  <a:lnTo>
                    <a:pt x="143725" y="109977"/>
                  </a:lnTo>
                  <a:lnTo>
                    <a:pt x="151731" y="118237"/>
                  </a:lnTo>
                  <a:lnTo>
                    <a:pt x="157442" y="127152"/>
                  </a:lnTo>
                  <a:lnTo>
                    <a:pt x="160898" y="136545"/>
                  </a:lnTo>
                  <a:lnTo>
                    <a:pt x="161948" y="145953"/>
                  </a:lnTo>
                  <a:lnTo>
                    <a:pt x="160091" y="154656"/>
                  </a:lnTo>
                  <a:lnTo>
                    <a:pt x="155322" y="162314"/>
                  </a:lnTo>
                  <a:lnTo>
                    <a:pt x="147886" y="168777"/>
                  </a:lnTo>
                  <a:lnTo>
                    <a:pt x="138013" y="173901"/>
                  </a:lnTo>
                  <a:lnTo>
                    <a:pt x="126086" y="177751"/>
                  </a:lnTo>
                  <a:lnTo>
                    <a:pt x="112878" y="180371"/>
                  </a:lnTo>
                  <a:lnTo>
                    <a:pt x="99415" y="181697"/>
                  </a:lnTo>
                  <a:lnTo>
                    <a:pt x="86305" y="181820"/>
                  </a:lnTo>
                  <a:lnTo>
                    <a:pt x="73996" y="181102"/>
                  </a:lnTo>
                  <a:lnTo>
                    <a:pt x="61658" y="180020"/>
                  </a:lnTo>
                  <a:lnTo>
                    <a:pt x="47098" y="178482"/>
                  </a:lnTo>
                  <a:lnTo>
                    <a:pt x="26503" y="1762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25264" y="2636450"/>
              <a:ext cx="123006" cy="424850"/>
            </a:xfrm>
            <a:custGeom>
              <a:avLst/>
              <a:gdLst/>
              <a:ahLst/>
              <a:cxnLst/>
              <a:rect l="0" t="0" r="0" b="0"/>
              <a:pathLst>
                <a:path w="123006" h="424850">
                  <a:moveTo>
                    <a:pt x="91420" y="332586"/>
                  </a:moveTo>
                  <a:lnTo>
                    <a:pt x="88419" y="320985"/>
                  </a:lnTo>
                  <a:lnTo>
                    <a:pt x="84997" y="311136"/>
                  </a:lnTo>
                  <a:lnTo>
                    <a:pt x="80792" y="302145"/>
                  </a:lnTo>
                  <a:lnTo>
                    <a:pt x="75546" y="294222"/>
                  </a:lnTo>
                  <a:lnTo>
                    <a:pt x="68768" y="288139"/>
                  </a:lnTo>
                  <a:lnTo>
                    <a:pt x="60340" y="284185"/>
                  </a:lnTo>
                  <a:lnTo>
                    <a:pt x="50773" y="282503"/>
                  </a:lnTo>
                  <a:lnTo>
                    <a:pt x="40978" y="283338"/>
                  </a:lnTo>
                  <a:lnTo>
                    <a:pt x="31517" y="286573"/>
                  </a:lnTo>
                  <a:lnTo>
                    <a:pt x="22899" y="291980"/>
                  </a:lnTo>
                  <a:lnTo>
                    <a:pt x="15723" y="299414"/>
                  </a:lnTo>
                  <a:lnTo>
                    <a:pt x="10163" y="308598"/>
                  </a:lnTo>
                  <a:lnTo>
                    <a:pt x="6058" y="319338"/>
                  </a:lnTo>
                  <a:lnTo>
                    <a:pt x="3122" y="331594"/>
                  </a:lnTo>
                  <a:lnTo>
                    <a:pt x="1075" y="345194"/>
                  </a:lnTo>
                  <a:lnTo>
                    <a:pt x="0" y="359392"/>
                  </a:lnTo>
                  <a:lnTo>
                    <a:pt x="326" y="373003"/>
                  </a:lnTo>
                  <a:lnTo>
                    <a:pt x="2179" y="385406"/>
                  </a:lnTo>
                  <a:lnTo>
                    <a:pt x="5557" y="396359"/>
                  </a:lnTo>
                  <a:lnTo>
                    <a:pt x="10499" y="405726"/>
                  </a:lnTo>
                  <a:lnTo>
                    <a:pt x="16858" y="413604"/>
                  </a:lnTo>
                  <a:lnTo>
                    <a:pt x="24213" y="419760"/>
                  </a:lnTo>
                  <a:lnTo>
                    <a:pt x="31980" y="423556"/>
                  </a:lnTo>
                  <a:lnTo>
                    <a:pt x="39786" y="424849"/>
                  </a:lnTo>
                  <a:lnTo>
                    <a:pt x="47312" y="423770"/>
                  </a:lnTo>
                  <a:lnTo>
                    <a:pt x="54213" y="420464"/>
                  </a:lnTo>
                  <a:lnTo>
                    <a:pt x="60375" y="415237"/>
                  </a:lnTo>
                  <a:lnTo>
                    <a:pt x="66020" y="408322"/>
                  </a:lnTo>
                  <a:lnTo>
                    <a:pt x="71588" y="399795"/>
                  </a:lnTo>
                  <a:lnTo>
                    <a:pt x="77335" y="389832"/>
                  </a:lnTo>
                  <a:lnTo>
                    <a:pt x="83181" y="378382"/>
                  </a:lnTo>
                  <a:lnTo>
                    <a:pt x="88806" y="365108"/>
                  </a:lnTo>
                  <a:lnTo>
                    <a:pt x="94036" y="349990"/>
                  </a:lnTo>
                  <a:lnTo>
                    <a:pt x="98853" y="333277"/>
                  </a:lnTo>
                  <a:lnTo>
                    <a:pt x="103315" y="315310"/>
                  </a:lnTo>
                  <a:lnTo>
                    <a:pt x="107495" y="296409"/>
                  </a:lnTo>
                  <a:lnTo>
                    <a:pt x="111301" y="276836"/>
                  </a:lnTo>
                  <a:lnTo>
                    <a:pt x="114486" y="256792"/>
                  </a:lnTo>
                  <a:lnTo>
                    <a:pt x="116962" y="236422"/>
                  </a:lnTo>
                  <a:lnTo>
                    <a:pt x="118795" y="215829"/>
                  </a:lnTo>
                  <a:lnTo>
                    <a:pt x="120109" y="195084"/>
                  </a:lnTo>
                  <a:lnTo>
                    <a:pt x="121025" y="174249"/>
                  </a:lnTo>
                  <a:lnTo>
                    <a:pt x="121489" y="153851"/>
                  </a:lnTo>
                  <a:lnTo>
                    <a:pt x="121276" y="134833"/>
                  </a:lnTo>
                  <a:lnTo>
                    <a:pt x="120319" y="117589"/>
                  </a:lnTo>
                  <a:lnTo>
                    <a:pt x="118694" y="101705"/>
                  </a:lnTo>
                  <a:lnTo>
                    <a:pt x="116532" y="86269"/>
                  </a:lnTo>
                  <a:lnTo>
                    <a:pt x="113966" y="70701"/>
                  </a:lnTo>
                  <a:lnTo>
                    <a:pt x="111108" y="55106"/>
                  </a:lnTo>
                  <a:lnTo>
                    <a:pt x="108044" y="40075"/>
                  </a:lnTo>
                  <a:lnTo>
                    <a:pt x="104832" y="25943"/>
                  </a:lnTo>
                  <a:lnTo>
                    <a:pt x="101331" y="13543"/>
                  </a:lnTo>
                  <a:lnTo>
                    <a:pt x="96478" y="4471"/>
                  </a:lnTo>
                  <a:lnTo>
                    <a:pt x="90255" y="0"/>
                  </a:lnTo>
                  <a:lnTo>
                    <a:pt x="84669" y="661"/>
                  </a:lnTo>
                  <a:lnTo>
                    <a:pt x="80367" y="5877"/>
                  </a:lnTo>
                  <a:lnTo>
                    <a:pt x="77250" y="14678"/>
                  </a:lnTo>
                  <a:lnTo>
                    <a:pt x="75060" y="26139"/>
                  </a:lnTo>
                  <a:lnTo>
                    <a:pt x="73545" y="39511"/>
                  </a:lnTo>
                  <a:lnTo>
                    <a:pt x="72509" y="54553"/>
                  </a:lnTo>
                  <a:lnTo>
                    <a:pt x="71806" y="71466"/>
                  </a:lnTo>
                  <a:lnTo>
                    <a:pt x="71336" y="90200"/>
                  </a:lnTo>
                  <a:lnTo>
                    <a:pt x="71189" y="109831"/>
                  </a:lnTo>
                  <a:lnTo>
                    <a:pt x="71622" y="128791"/>
                  </a:lnTo>
                  <a:lnTo>
                    <a:pt x="72727" y="146258"/>
                  </a:lnTo>
                  <a:lnTo>
                    <a:pt x="74284" y="162595"/>
                  </a:lnTo>
                  <a:lnTo>
                    <a:pt x="75868" y="178935"/>
                  </a:lnTo>
                  <a:lnTo>
                    <a:pt x="77232" y="195955"/>
                  </a:lnTo>
                  <a:lnTo>
                    <a:pt x="78469" y="213355"/>
                  </a:lnTo>
                  <a:lnTo>
                    <a:pt x="79906" y="230145"/>
                  </a:lnTo>
                  <a:lnTo>
                    <a:pt x="81725" y="245785"/>
                  </a:lnTo>
                  <a:lnTo>
                    <a:pt x="83947" y="260373"/>
                  </a:lnTo>
                  <a:lnTo>
                    <a:pt x="86517" y="274385"/>
                  </a:lnTo>
                  <a:lnTo>
                    <a:pt x="89366" y="288172"/>
                  </a:lnTo>
                  <a:lnTo>
                    <a:pt x="92584" y="301754"/>
                  </a:lnTo>
                  <a:lnTo>
                    <a:pt x="96422" y="314893"/>
                  </a:lnTo>
                  <a:lnTo>
                    <a:pt x="100958" y="327467"/>
                  </a:lnTo>
                  <a:lnTo>
                    <a:pt x="105820" y="339054"/>
                  </a:lnTo>
                  <a:lnTo>
                    <a:pt x="110756" y="350006"/>
                  </a:lnTo>
                  <a:lnTo>
                    <a:pt x="116200" y="361283"/>
                  </a:lnTo>
                  <a:lnTo>
                    <a:pt x="123005" y="374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32497" y="288480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4" y="77014"/>
                  </a:lnTo>
                  <a:lnTo>
                    <a:pt x="3736" y="89162"/>
                  </a:lnTo>
                  <a:lnTo>
                    <a:pt x="5563" y="100618"/>
                  </a:lnTo>
                  <a:lnTo>
                    <a:pt x="7717" y="11238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21969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31815" y="2875545"/>
              <a:ext cx="121782" cy="167942"/>
            </a:xfrm>
            <a:custGeom>
              <a:avLst/>
              <a:gdLst/>
              <a:ahLst/>
              <a:cxnLst/>
              <a:rect l="0" t="0" r="0" b="0"/>
              <a:pathLst>
                <a:path w="121782" h="167942">
                  <a:moveTo>
                    <a:pt x="100723" y="30320"/>
                  </a:moveTo>
                  <a:lnTo>
                    <a:pt x="97656" y="21652"/>
                  </a:lnTo>
                  <a:lnTo>
                    <a:pt x="93593" y="14586"/>
                  </a:lnTo>
                  <a:lnTo>
                    <a:pt x="88101" y="8495"/>
                  </a:lnTo>
                  <a:lnTo>
                    <a:pt x="81341" y="3612"/>
                  </a:lnTo>
                  <a:lnTo>
                    <a:pt x="73543" y="694"/>
                  </a:lnTo>
                  <a:lnTo>
                    <a:pt x="64950" y="0"/>
                  </a:lnTo>
                  <a:lnTo>
                    <a:pt x="55937" y="1482"/>
                  </a:lnTo>
                  <a:lnTo>
                    <a:pt x="46981" y="5061"/>
                  </a:lnTo>
                  <a:lnTo>
                    <a:pt x="38338" y="10466"/>
                  </a:lnTo>
                  <a:lnTo>
                    <a:pt x="30234" y="17330"/>
                  </a:lnTo>
                  <a:lnTo>
                    <a:pt x="22938" y="25291"/>
                  </a:lnTo>
                  <a:lnTo>
                    <a:pt x="16517" y="34051"/>
                  </a:lnTo>
                  <a:lnTo>
                    <a:pt x="11034" y="43540"/>
                  </a:lnTo>
                  <a:lnTo>
                    <a:pt x="6642" y="53893"/>
                  </a:lnTo>
                  <a:lnTo>
                    <a:pt x="3319" y="65114"/>
                  </a:lnTo>
                  <a:lnTo>
                    <a:pt x="1069" y="76921"/>
                  </a:lnTo>
                  <a:lnTo>
                    <a:pt x="0" y="88846"/>
                  </a:lnTo>
                  <a:lnTo>
                    <a:pt x="62" y="100608"/>
                  </a:lnTo>
                  <a:lnTo>
                    <a:pt x="1238" y="112117"/>
                  </a:lnTo>
                  <a:lnTo>
                    <a:pt x="3623" y="123378"/>
                  </a:lnTo>
                  <a:lnTo>
                    <a:pt x="7166" y="134421"/>
                  </a:lnTo>
                  <a:lnTo>
                    <a:pt x="12171" y="144802"/>
                  </a:lnTo>
                  <a:lnTo>
                    <a:pt x="19345" y="153643"/>
                  </a:lnTo>
                  <a:lnTo>
                    <a:pt x="28866" y="160578"/>
                  </a:lnTo>
                  <a:lnTo>
                    <a:pt x="39988" y="165404"/>
                  </a:lnTo>
                  <a:lnTo>
                    <a:pt x="51370" y="167828"/>
                  </a:lnTo>
                  <a:lnTo>
                    <a:pt x="62203" y="167941"/>
                  </a:lnTo>
                  <a:lnTo>
                    <a:pt x="72323" y="166230"/>
                  </a:lnTo>
                  <a:lnTo>
                    <a:pt x="83152" y="163114"/>
                  </a:lnTo>
                  <a:lnTo>
                    <a:pt x="97864" y="157205"/>
                  </a:lnTo>
                  <a:lnTo>
                    <a:pt x="121781" y="14613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37823" y="2642653"/>
              <a:ext cx="31587" cy="400083"/>
            </a:xfrm>
            <a:custGeom>
              <a:avLst/>
              <a:gdLst/>
              <a:ahLst/>
              <a:cxnLst/>
              <a:rect l="0" t="0" r="0" b="0"/>
              <a:pathLst>
                <a:path w="31587" h="400083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86"/>
                  </a:lnTo>
                  <a:lnTo>
                    <a:pt x="178" y="62320"/>
                  </a:lnTo>
                  <a:lnTo>
                    <a:pt x="826" y="81110"/>
                  </a:lnTo>
                  <a:lnTo>
                    <a:pt x="2075" y="101345"/>
                  </a:lnTo>
                  <a:lnTo>
                    <a:pt x="3728" y="122611"/>
                  </a:lnTo>
                  <a:lnTo>
                    <a:pt x="5376" y="144323"/>
                  </a:lnTo>
                  <a:lnTo>
                    <a:pt x="6783" y="166096"/>
                  </a:lnTo>
                  <a:lnTo>
                    <a:pt x="8048" y="187440"/>
                  </a:lnTo>
                  <a:lnTo>
                    <a:pt x="9505" y="207699"/>
                  </a:lnTo>
                  <a:lnTo>
                    <a:pt x="11336" y="226624"/>
                  </a:lnTo>
                  <a:lnTo>
                    <a:pt x="13567" y="244468"/>
                  </a:lnTo>
                  <a:lnTo>
                    <a:pt x="16143" y="261766"/>
                  </a:lnTo>
                  <a:lnTo>
                    <a:pt x="18986" y="278888"/>
                  </a:lnTo>
                  <a:lnTo>
                    <a:pt x="21861" y="295849"/>
                  </a:lnTo>
                  <a:lnTo>
                    <a:pt x="24404" y="312405"/>
                  </a:lnTo>
                  <a:lnTo>
                    <a:pt x="26445" y="328423"/>
                  </a:lnTo>
                  <a:lnTo>
                    <a:pt x="27985" y="343516"/>
                  </a:lnTo>
                  <a:lnTo>
                    <a:pt x="29268" y="358558"/>
                  </a:lnTo>
                  <a:lnTo>
                    <a:pt x="30404" y="375988"/>
                  </a:lnTo>
                  <a:lnTo>
                    <a:pt x="31586" y="40008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43067" y="2800580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19959" y="67"/>
                  </a:lnTo>
                  <a:lnTo>
                    <a:pt x="209470" y="707"/>
                  </a:lnTo>
                  <a:lnTo>
                    <a:pt x="199164" y="2004"/>
                  </a:lnTo>
                  <a:lnTo>
                    <a:pt x="188690" y="3864"/>
                  </a:lnTo>
                  <a:lnTo>
                    <a:pt x="177698" y="6180"/>
                  </a:lnTo>
                  <a:lnTo>
                    <a:pt x="166055" y="8846"/>
                  </a:lnTo>
                  <a:lnTo>
                    <a:pt x="153802" y="11770"/>
                  </a:lnTo>
                  <a:lnTo>
                    <a:pt x="141047" y="14877"/>
                  </a:lnTo>
                  <a:lnTo>
                    <a:pt x="127916" y="18113"/>
                  </a:lnTo>
                  <a:lnTo>
                    <a:pt x="114676" y="21436"/>
                  </a:lnTo>
                  <a:lnTo>
                    <a:pt x="101713" y="24821"/>
                  </a:lnTo>
                  <a:lnTo>
                    <a:pt x="89220" y="28246"/>
                  </a:lnTo>
                  <a:lnTo>
                    <a:pt x="77203" y="31700"/>
                  </a:lnTo>
                  <a:lnTo>
                    <a:pt x="65594" y="35171"/>
                  </a:lnTo>
                  <a:lnTo>
                    <a:pt x="54311" y="38651"/>
                  </a:lnTo>
                  <a:lnTo>
                    <a:pt x="43529" y="41983"/>
                  </a:lnTo>
                  <a:lnTo>
                    <a:pt x="32530" y="45194"/>
                  </a:lnTo>
                  <a:lnTo>
                    <a:pt x="19224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01667" y="2916393"/>
              <a:ext cx="15142" cy="136872"/>
            </a:xfrm>
            <a:custGeom>
              <a:avLst/>
              <a:gdLst/>
              <a:ahLst/>
              <a:cxnLst/>
              <a:rect l="0" t="0" r="0" b="0"/>
              <a:pathLst>
                <a:path w="15142" h="136872">
                  <a:moveTo>
                    <a:pt x="4612" y="0"/>
                  </a:moveTo>
                  <a:lnTo>
                    <a:pt x="1813" y="8802"/>
                  </a:lnTo>
                  <a:lnTo>
                    <a:pt x="311" y="17149"/>
                  </a:lnTo>
                  <a:lnTo>
                    <a:pt x="0" y="25852"/>
                  </a:lnTo>
                  <a:lnTo>
                    <a:pt x="506" y="35146"/>
                  </a:lnTo>
                  <a:lnTo>
                    <a:pt x="1326" y="45289"/>
                  </a:lnTo>
                  <a:lnTo>
                    <a:pt x="2146" y="56330"/>
                  </a:lnTo>
                  <a:lnTo>
                    <a:pt x="3003" y="67996"/>
                  </a:lnTo>
                  <a:lnTo>
                    <a:pt x="4177" y="79818"/>
                  </a:lnTo>
                  <a:lnTo>
                    <a:pt x="5812" y="91494"/>
                  </a:lnTo>
                  <a:lnTo>
                    <a:pt x="7749" y="102471"/>
                  </a:lnTo>
                  <a:lnTo>
                    <a:pt x="9798" y="112945"/>
                  </a:lnTo>
                  <a:lnTo>
                    <a:pt x="12140" y="123830"/>
                  </a:lnTo>
                  <a:lnTo>
                    <a:pt x="15141" y="1368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85223" y="2811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010185" y="2874279"/>
              <a:ext cx="120305" cy="186629"/>
            </a:xfrm>
            <a:custGeom>
              <a:avLst/>
              <a:gdLst/>
              <a:ahLst/>
              <a:cxnLst/>
              <a:rect l="0" t="0" r="0" b="0"/>
              <a:pathLst>
                <a:path w="120305" h="186629">
                  <a:moveTo>
                    <a:pt x="85607" y="0"/>
                  </a:moveTo>
                  <a:lnTo>
                    <a:pt x="74006" y="3001"/>
                  </a:lnTo>
                  <a:lnTo>
                    <a:pt x="64158" y="6424"/>
                  </a:lnTo>
                  <a:lnTo>
                    <a:pt x="55153" y="10629"/>
                  </a:lnTo>
                  <a:lnTo>
                    <a:pt x="46711" y="15875"/>
                  </a:lnTo>
                  <a:lnTo>
                    <a:pt x="38684" y="22653"/>
                  </a:lnTo>
                  <a:lnTo>
                    <a:pt x="30965" y="31085"/>
                  </a:lnTo>
                  <a:lnTo>
                    <a:pt x="23634" y="40825"/>
                  </a:lnTo>
                  <a:lnTo>
                    <a:pt x="16931" y="51268"/>
                  </a:lnTo>
                  <a:lnTo>
                    <a:pt x="10949" y="61996"/>
                  </a:lnTo>
                  <a:lnTo>
                    <a:pt x="5949" y="72958"/>
                  </a:lnTo>
                  <a:lnTo>
                    <a:pt x="2420" y="84376"/>
                  </a:lnTo>
                  <a:lnTo>
                    <a:pt x="495" y="96347"/>
                  </a:lnTo>
                  <a:lnTo>
                    <a:pt x="0" y="108674"/>
                  </a:lnTo>
                  <a:lnTo>
                    <a:pt x="647" y="120955"/>
                  </a:lnTo>
                  <a:lnTo>
                    <a:pt x="2163" y="132956"/>
                  </a:lnTo>
                  <a:lnTo>
                    <a:pt x="4636" y="144456"/>
                  </a:lnTo>
                  <a:lnTo>
                    <a:pt x="8498" y="155180"/>
                  </a:lnTo>
                  <a:lnTo>
                    <a:pt x="13876" y="165043"/>
                  </a:lnTo>
                  <a:lnTo>
                    <a:pt x="20777" y="173649"/>
                  </a:lnTo>
                  <a:lnTo>
                    <a:pt x="29236" y="180226"/>
                  </a:lnTo>
                  <a:lnTo>
                    <a:pt x="39106" y="184533"/>
                  </a:lnTo>
                  <a:lnTo>
                    <a:pt x="49801" y="186628"/>
                  </a:lnTo>
                  <a:lnTo>
                    <a:pt x="60432" y="186605"/>
                  </a:lnTo>
                  <a:lnTo>
                    <a:pt x="70501" y="184735"/>
                  </a:lnTo>
                  <a:lnTo>
                    <a:pt x="79884" y="181228"/>
                  </a:lnTo>
                  <a:lnTo>
                    <a:pt x="88647" y="176141"/>
                  </a:lnTo>
                  <a:lnTo>
                    <a:pt x="96902" y="169642"/>
                  </a:lnTo>
                  <a:lnTo>
                    <a:pt x="104448" y="161671"/>
                  </a:lnTo>
                  <a:lnTo>
                    <a:pt x="110771" y="151887"/>
                  </a:lnTo>
                  <a:lnTo>
                    <a:pt x="115685" y="140278"/>
                  </a:lnTo>
                  <a:lnTo>
                    <a:pt x="118986" y="127584"/>
                  </a:lnTo>
                  <a:lnTo>
                    <a:pt x="120304" y="115065"/>
                  </a:lnTo>
                  <a:lnTo>
                    <a:pt x="119635" y="103425"/>
                  </a:lnTo>
                  <a:lnTo>
                    <a:pt x="117424" y="92663"/>
                  </a:lnTo>
                  <a:lnTo>
                    <a:pt x="114347" y="82368"/>
                  </a:lnTo>
                  <a:lnTo>
                    <a:pt x="110877" y="72230"/>
                  </a:lnTo>
                  <a:lnTo>
                    <a:pt x="107222" y="62356"/>
                  </a:lnTo>
                  <a:lnTo>
                    <a:pt x="102949" y="52130"/>
                  </a:lnTo>
                  <a:lnTo>
                    <a:pt x="96574" y="39529"/>
                  </a:lnTo>
                  <a:lnTo>
                    <a:pt x="85607" y="2105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16850" y="2858004"/>
              <a:ext cx="189514" cy="174204"/>
            </a:xfrm>
            <a:custGeom>
              <a:avLst/>
              <a:gdLst/>
              <a:ahLst/>
              <a:cxnLst/>
              <a:rect l="0" t="0" r="0" b="0"/>
              <a:pathLst>
                <a:path w="189514" h="174204">
                  <a:moveTo>
                    <a:pt x="0" y="37332"/>
                  </a:moveTo>
                  <a:lnTo>
                    <a:pt x="5867" y="43267"/>
                  </a:lnTo>
                  <a:lnTo>
                    <a:pt x="11432" y="49472"/>
                  </a:lnTo>
                  <a:lnTo>
                    <a:pt x="17227" y="56567"/>
                  </a:lnTo>
                  <a:lnTo>
                    <a:pt x="23135" y="64508"/>
                  </a:lnTo>
                  <a:lnTo>
                    <a:pt x="28816" y="73154"/>
                  </a:lnTo>
                  <a:lnTo>
                    <a:pt x="34091" y="82353"/>
                  </a:lnTo>
                  <a:lnTo>
                    <a:pt x="38941" y="92126"/>
                  </a:lnTo>
                  <a:lnTo>
                    <a:pt x="43427" y="102663"/>
                  </a:lnTo>
                  <a:lnTo>
                    <a:pt x="47629" y="114005"/>
                  </a:lnTo>
                  <a:lnTo>
                    <a:pt x="51620" y="125891"/>
                  </a:lnTo>
                  <a:lnTo>
                    <a:pt x="55461" y="137869"/>
                  </a:lnTo>
                  <a:lnTo>
                    <a:pt x="59180" y="149598"/>
                  </a:lnTo>
                  <a:lnTo>
                    <a:pt x="62240" y="158572"/>
                  </a:lnTo>
                  <a:lnTo>
                    <a:pt x="63757" y="161503"/>
                  </a:lnTo>
                  <a:lnTo>
                    <a:pt x="63683" y="158957"/>
                  </a:lnTo>
                  <a:lnTo>
                    <a:pt x="62427" y="152507"/>
                  </a:lnTo>
                  <a:lnTo>
                    <a:pt x="60383" y="143454"/>
                  </a:lnTo>
                  <a:lnTo>
                    <a:pt x="57827" y="132695"/>
                  </a:lnTo>
                  <a:lnTo>
                    <a:pt x="54947" y="120814"/>
                  </a:lnTo>
                  <a:lnTo>
                    <a:pt x="52019" y="108032"/>
                  </a:lnTo>
                  <a:lnTo>
                    <a:pt x="49428" y="94293"/>
                  </a:lnTo>
                  <a:lnTo>
                    <a:pt x="47355" y="79639"/>
                  </a:lnTo>
                  <a:lnTo>
                    <a:pt x="45962" y="64538"/>
                  </a:lnTo>
                  <a:lnTo>
                    <a:pt x="45475" y="49778"/>
                  </a:lnTo>
                  <a:lnTo>
                    <a:pt x="45936" y="35793"/>
                  </a:lnTo>
                  <a:lnTo>
                    <a:pt x="47551" y="23302"/>
                  </a:lnTo>
                  <a:lnTo>
                    <a:pt x="50762" y="13428"/>
                  </a:lnTo>
                  <a:lnTo>
                    <a:pt x="55664" y="6535"/>
                  </a:lnTo>
                  <a:lnTo>
                    <a:pt x="62057" y="2349"/>
                  </a:lnTo>
                  <a:lnTo>
                    <a:pt x="69637" y="346"/>
                  </a:lnTo>
                  <a:lnTo>
                    <a:pt x="78099" y="0"/>
                  </a:lnTo>
                  <a:lnTo>
                    <a:pt x="87032" y="1186"/>
                  </a:lnTo>
                  <a:lnTo>
                    <a:pt x="95941" y="4166"/>
                  </a:lnTo>
                  <a:lnTo>
                    <a:pt x="104557" y="8941"/>
                  </a:lnTo>
                  <a:lnTo>
                    <a:pt x="112815" y="15264"/>
                  </a:lnTo>
                  <a:lnTo>
                    <a:pt x="120748" y="22802"/>
                  </a:lnTo>
                  <a:lnTo>
                    <a:pt x="128415" y="31245"/>
                  </a:lnTo>
                  <a:lnTo>
                    <a:pt x="135718" y="40338"/>
                  </a:lnTo>
                  <a:lnTo>
                    <a:pt x="142403" y="49886"/>
                  </a:lnTo>
                  <a:lnTo>
                    <a:pt x="148384" y="59750"/>
                  </a:lnTo>
                  <a:lnTo>
                    <a:pt x="153724" y="69830"/>
                  </a:lnTo>
                  <a:lnTo>
                    <a:pt x="158545" y="80057"/>
                  </a:lnTo>
                  <a:lnTo>
                    <a:pt x="162974" y="90384"/>
                  </a:lnTo>
                  <a:lnTo>
                    <a:pt x="167119" y="100777"/>
                  </a:lnTo>
                  <a:lnTo>
                    <a:pt x="171064" y="111215"/>
                  </a:lnTo>
                  <a:lnTo>
                    <a:pt x="174864" y="121673"/>
                  </a:lnTo>
                  <a:lnTo>
                    <a:pt x="178413" y="131881"/>
                  </a:lnTo>
                  <a:lnTo>
                    <a:pt x="181794" y="142426"/>
                  </a:lnTo>
                  <a:lnTo>
                    <a:pt x="185306" y="155351"/>
                  </a:lnTo>
                  <a:lnTo>
                    <a:pt x="189513" y="17420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75975" y="2869676"/>
              <a:ext cx="173764" cy="175140"/>
            </a:xfrm>
            <a:custGeom>
              <a:avLst/>
              <a:gdLst/>
              <a:ahLst/>
              <a:cxnLst/>
              <a:rect l="0" t="0" r="0" b="0"/>
              <a:pathLst>
                <a:path w="173764" h="175140">
                  <a:moveTo>
                    <a:pt x="119942" y="4603"/>
                  </a:moveTo>
                  <a:lnTo>
                    <a:pt x="111074" y="1804"/>
                  </a:lnTo>
                  <a:lnTo>
                    <a:pt x="102087" y="302"/>
                  </a:lnTo>
                  <a:lnTo>
                    <a:pt x="92096" y="0"/>
                  </a:lnTo>
                  <a:lnTo>
                    <a:pt x="81288" y="852"/>
                  </a:lnTo>
                  <a:lnTo>
                    <a:pt x="70125" y="2968"/>
                  </a:lnTo>
                  <a:lnTo>
                    <a:pt x="58925" y="6300"/>
                  </a:lnTo>
                  <a:lnTo>
                    <a:pt x="47985" y="10980"/>
                  </a:lnTo>
                  <a:lnTo>
                    <a:pt x="37649" y="17396"/>
                  </a:lnTo>
                  <a:lnTo>
                    <a:pt x="28046" y="25601"/>
                  </a:lnTo>
                  <a:lnTo>
                    <a:pt x="19447" y="35363"/>
                  </a:lnTo>
                  <a:lnTo>
                    <a:pt x="12343" y="46357"/>
                  </a:lnTo>
                  <a:lnTo>
                    <a:pt x="6865" y="58265"/>
                  </a:lnTo>
                  <a:lnTo>
                    <a:pt x="2999" y="70665"/>
                  </a:lnTo>
                  <a:lnTo>
                    <a:pt x="762" y="83055"/>
                  </a:lnTo>
                  <a:lnTo>
                    <a:pt x="0" y="95157"/>
                  </a:lnTo>
                  <a:lnTo>
                    <a:pt x="606" y="106739"/>
                  </a:lnTo>
                  <a:lnTo>
                    <a:pt x="2599" y="117524"/>
                  </a:lnTo>
                  <a:lnTo>
                    <a:pt x="5871" y="127441"/>
                  </a:lnTo>
                  <a:lnTo>
                    <a:pt x="10524" y="136424"/>
                  </a:lnTo>
                  <a:lnTo>
                    <a:pt x="16928" y="144320"/>
                  </a:lnTo>
                  <a:lnTo>
                    <a:pt x="25123" y="151153"/>
                  </a:lnTo>
                  <a:lnTo>
                    <a:pt x="34711" y="157082"/>
                  </a:lnTo>
                  <a:lnTo>
                    <a:pt x="45055" y="162308"/>
                  </a:lnTo>
                  <a:lnTo>
                    <a:pt x="55714" y="167003"/>
                  </a:lnTo>
                  <a:lnTo>
                    <a:pt x="66462" y="170988"/>
                  </a:lnTo>
                  <a:lnTo>
                    <a:pt x="77204" y="173761"/>
                  </a:lnTo>
                  <a:lnTo>
                    <a:pt x="87904" y="175139"/>
                  </a:lnTo>
                  <a:lnTo>
                    <a:pt x="98392" y="175081"/>
                  </a:lnTo>
                  <a:lnTo>
                    <a:pt x="108370" y="173521"/>
                  </a:lnTo>
                  <a:lnTo>
                    <a:pt x="117714" y="170576"/>
                  </a:lnTo>
                  <a:lnTo>
                    <a:pt x="126464" y="166328"/>
                  </a:lnTo>
                  <a:lnTo>
                    <a:pt x="134730" y="160735"/>
                  </a:lnTo>
                  <a:lnTo>
                    <a:pt x="142620" y="153902"/>
                  </a:lnTo>
                  <a:lnTo>
                    <a:pt x="150073" y="146044"/>
                  </a:lnTo>
                  <a:lnTo>
                    <a:pt x="156859" y="137400"/>
                  </a:lnTo>
                  <a:lnTo>
                    <a:pt x="162897" y="128175"/>
                  </a:lnTo>
                  <a:lnTo>
                    <a:pt x="167936" y="118371"/>
                  </a:lnTo>
                  <a:lnTo>
                    <a:pt x="171490" y="107805"/>
                  </a:lnTo>
                  <a:lnTo>
                    <a:pt x="173429" y="96446"/>
                  </a:lnTo>
                  <a:lnTo>
                    <a:pt x="173763" y="84716"/>
                  </a:lnTo>
                  <a:lnTo>
                    <a:pt x="172476" y="73374"/>
                  </a:lnTo>
                  <a:lnTo>
                    <a:pt x="169716" y="62827"/>
                  </a:lnTo>
                  <a:lnTo>
                    <a:pt x="165594" y="53288"/>
                  </a:lnTo>
                  <a:lnTo>
                    <a:pt x="160087" y="44953"/>
                  </a:lnTo>
                  <a:lnTo>
                    <a:pt x="153324" y="37793"/>
                  </a:lnTo>
                  <a:lnTo>
                    <a:pt x="145993" y="31582"/>
                  </a:lnTo>
                  <a:lnTo>
                    <a:pt x="138527" y="25282"/>
                  </a:lnTo>
                  <a:lnTo>
                    <a:pt x="130273" y="1722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763966" y="2666741"/>
              <a:ext cx="121465" cy="386524"/>
            </a:xfrm>
            <a:custGeom>
              <a:avLst/>
              <a:gdLst/>
              <a:ahLst/>
              <a:cxnLst/>
              <a:rect l="0" t="0" r="0" b="0"/>
              <a:pathLst>
                <a:path w="121465" h="386524">
                  <a:moveTo>
                    <a:pt x="100407" y="386523"/>
                  </a:moveTo>
                  <a:lnTo>
                    <a:pt x="97473" y="377588"/>
                  </a:lnTo>
                  <a:lnTo>
                    <a:pt x="94691" y="367960"/>
                  </a:lnTo>
                  <a:lnTo>
                    <a:pt x="91791" y="356673"/>
                  </a:lnTo>
                  <a:lnTo>
                    <a:pt x="88751" y="344005"/>
                  </a:lnTo>
                  <a:lnTo>
                    <a:pt x="85586" y="330526"/>
                  </a:lnTo>
                  <a:lnTo>
                    <a:pt x="82322" y="316654"/>
                  </a:lnTo>
                  <a:lnTo>
                    <a:pt x="78984" y="302618"/>
                  </a:lnTo>
                  <a:lnTo>
                    <a:pt x="75593" y="288527"/>
                  </a:lnTo>
                  <a:lnTo>
                    <a:pt x="72150" y="274425"/>
                  </a:lnTo>
                  <a:lnTo>
                    <a:pt x="68177" y="260332"/>
                  </a:lnTo>
                  <a:lnTo>
                    <a:pt x="62760" y="246250"/>
                  </a:lnTo>
                  <a:lnTo>
                    <a:pt x="55528" y="232179"/>
                  </a:lnTo>
                  <a:lnTo>
                    <a:pt x="47078" y="218118"/>
                  </a:lnTo>
                  <a:lnTo>
                    <a:pt x="38635" y="204064"/>
                  </a:lnTo>
                  <a:lnTo>
                    <a:pt x="30924" y="190010"/>
                  </a:lnTo>
                  <a:lnTo>
                    <a:pt x="24141" y="175792"/>
                  </a:lnTo>
                  <a:lnTo>
                    <a:pt x="18211" y="161100"/>
                  </a:lnTo>
                  <a:lnTo>
                    <a:pt x="12974" y="145810"/>
                  </a:lnTo>
                  <a:lnTo>
                    <a:pt x="8425" y="130117"/>
                  </a:lnTo>
                  <a:lnTo>
                    <a:pt x="4726" y="114429"/>
                  </a:lnTo>
                  <a:lnTo>
                    <a:pt x="1906" y="98992"/>
                  </a:lnTo>
                  <a:lnTo>
                    <a:pt x="179" y="84033"/>
                  </a:lnTo>
                  <a:lnTo>
                    <a:pt x="0" y="69835"/>
                  </a:lnTo>
                  <a:lnTo>
                    <a:pt x="1480" y="56476"/>
                  </a:lnTo>
                  <a:lnTo>
                    <a:pt x="4595" y="44031"/>
                  </a:lnTo>
                  <a:lnTo>
                    <a:pt x="9351" y="32659"/>
                  </a:lnTo>
                  <a:lnTo>
                    <a:pt x="15593" y="22353"/>
                  </a:lnTo>
                  <a:lnTo>
                    <a:pt x="23206" y="13447"/>
                  </a:lnTo>
                  <a:lnTo>
                    <a:pt x="32211" y="6667"/>
                  </a:lnTo>
                  <a:lnTo>
                    <a:pt x="42479" y="2224"/>
                  </a:lnTo>
                  <a:lnTo>
                    <a:pt x="53457" y="38"/>
                  </a:lnTo>
                  <a:lnTo>
                    <a:pt x="64284" y="0"/>
                  </a:lnTo>
                  <a:lnTo>
                    <a:pt x="74484" y="1820"/>
                  </a:lnTo>
                  <a:lnTo>
                    <a:pt x="83846" y="5000"/>
                  </a:lnTo>
                  <a:lnTo>
                    <a:pt x="93274" y="9344"/>
                  </a:lnTo>
                  <a:lnTo>
                    <a:pt x="104706" y="16343"/>
                  </a:lnTo>
                  <a:lnTo>
                    <a:pt x="121464" y="2855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759088" y="2884808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0" y="6612"/>
                  </a:lnTo>
                  <a:lnTo>
                    <a:pt x="98040" y="7792"/>
                  </a:lnTo>
                  <a:lnTo>
                    <a:pt x="86228" y="8641"/>
                  </a:lnTo>
                  <a:lnTo>
                    <a:pt x="73779" y="9238"/>
                  </a:lnTo>
                  <a:lnTo>
                    <a:pt x="61082" y="9653"/>
                  </a:lnTo>
                  <a:lnTo>
                    <a:pt x="47258" y="9983"/>
                  </a:lnTo>
                  <a:lnTo>
                    <a:pt x="28859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04553" y="2737409"/>
              <a:ext cx="49375" cy="357970"/>
            </a:xfrm>
            <a:custGeom>
              <a:avLst/>
              <a:gdLst/>
              <a:ahLst/>
              <a:cxnLst/>
              <a:rect l="0" t="0" r="0" b="0"/>
              <a:pathLst>
                <a:path w="49375" h="357970">
                  <a:moveTo>
                    <a:pt x="7260" y="0"/>
                  </a:moveTo>
                  <a:lnTo>
                    <a:pt x="4393" y="8868"/>
                  </a:lnTo>
                  <a:lnTo>
                    <a:pt x="2251" y="17855"/>
                  </a:lnTo>
                  <a:lnTo>
                    <a:pt x="662" y="27860"/>
                  </a:lnTo>
                  <a:lnTo>
                    <a:pt x="0" y="39186"/>
                  </a:lnTo>
                  <a:lnTo>
                    <a:pt x="1096" y="52294"/>
                  </a:lnTo>
                  <a:lnTo>
                    <a:pt x="4249" y="67250"/>
                  </a:lnTo>
                  <a:lnTo>
                    <a:pt x="8966" y="83493"/>
                  </a:lnTo>
                  <a:lnTo>
                    <a:pt x="14275" y="100070"/>
                  </a:lnTo>
                  <a:lnTo>
                    <a:pt x="19538" y="116407"/>
                  </a:lnTo>
                  <a:lnTo>
                    <a:pt x="24338" y="132626"/>
                  </a:lnTo>
                  <a:lnTo>
                    <a:pt x="28323" y="149340"/>
                  </a:lnTo>
                  <a:lnTo>
                    <a:pt x="31400" y="166883"/>
                  </a:lnTo>
                  <a:lnTo>
                    <a:pt x="33668" y="185275"/>
                  </a:lnTo>
                  <a:lnTo>
                    <a:pt x="35288" y="204394"/>
                  </a:lnTo>
                  <a:lnTo>
                    <a:pt x="36426" y="224069"/>
                  </a:lnTo>
                  <a:lnTo>
                    <a:pt x="37381" y="243826"/>
                  </a:lnTo>
                  <a:lnTo>
                    <a:pt x="38564" y="262930"/>
                  </a:lnTo>
                  <a:lnTo>
                    <a:pt x="40175" y="281020"/>
                  </a:lnTo>
                  <a:lnTo>
                    <a:pt x="42083" y="297689"/>
                  </a:lnTo>
                  <a:lnTo>
                    <a:pt x="44101" y="314048"/>
                  </a:lnTo>
                  <a:lnTo>
                    <a:pt x="46412" y="332650"/>
                  </a:lnTo>
                  <a:lnTo>
                    <a:pt x="49374" y="3579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17057" y="290586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8" y="6612"/>
                  </a:lnTo>
                  <a:lnTo>
                    <a:pt x="182267" y="7792"/>
                  </a:lnTo>
                  <a:lnTo>
                    <a:pt x="170456" y="8641"/>
                  </a:lnTo>
                  <a:lnTo>
                    <a:pt x="157997" y="9243"/>
                  </a:lnTo>
                  <a:lnTo>
                    <a:pt x="145060" y="9830"/>
                  </a:lnTo>
                  <a:lnTo>
                    <a:pt x="131779" y="10762"/>
                  </a:lnTo>
                  <a:lnTo>
                    <a:pt x="118257" y="12204"/>
                  </a:lnTo>
                  <a:lnTo>
                    <a:pt x="104569" y="13988"/>
                  </a:lnTo>
                  <a:lnTo>
                    <a:pt x="90766" y="15725"/>
                  </a:lnTo>
                  <a:lnTo>
                    <a:pt x="76897" y="17187"/>
                  </a:lnTo>
                  <a:lnTo>
                    <a:pt x="63204" y="18322"/>
                  </a:lnTo>
                  <a:lnTo>
                    <a:pt x="48585" y="19281"/>
                  </a:lnTo>
                  <a:lnTo>
                    <a:pt x="29518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30340" y="2705823"/>
              <a:ext cx="334199" cy="393734"/>
            </a:xfrm>
            <a:custGeom>
              <a:avLst/>
              <a:gdLst/>
              <a:ahLst/>
              <a:cxnLst/>
              <a:rect l="0" t="0" r="0" b="0"/>
              <a:pathLst>
                <a:path w="334199" h="393734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72"/>
                  </a:lnTo>
                  <a:lnTo>
                    <a:pt x="201" y="46979"/>
                  </a:lnTo>
                  <a:lnTo>
                    <a:pt x="0" y="60935"/>
                  </a:lnTo>
                  <a:lnTo>
                    <a:pt x="660" y="76484"/>
                  </a:lnTo>
                  <a:lnTo>
                    <a:pt x="2244" y="92969"/>
                  </a:lnTo>
                  <a:lnTo>
                    <a:pt x="4905" y="109182"/>
                  </a:lnTo>
                  <a:lnTo>
                    <a:pt x="8616" y="124449"/>
                  </a:lnTo>
                  <a:lnTo>
                    <a:pt x="13057" y="138629"/>
                  </a:lnTo>
                  <a:lnTo>
                    <a:pt x="17722" y="151838"/>
                  </a:lnTo>
                  <a:lnTo>
                    <a:pt x="22294" y="164291"/>
                  </a:lnTo>
                  <a:lnTo>
                    <a:pt x="26497" y="176672"/>
                  </a:lnTo>
                  <a:lnTo>
                    <a:pt x="30014" y="190065"/>
                  </a:lnTo>
                  <a:lnTo>
                    <a:pt x="32752" y="204976"/>
                  </a:lnTo>
                  <a:lnTo>
                    <a:pt x="34945" y="221234"/>
                  </a:lnTo>
                  <a:lnTo>
                    <a:pt x="37040" y="238291"/>
                  </a:lnTo>
                  <a:lnTo>
                    <a:pt x="39303" y="255723"/>
                  </a:lnTo>
                  <a:lnTo>
                    <a:pt x="41656" y="273138"/>
                  </a:lnTo>
                  <a:lnTo>
                    <a:pt x="43783" y="290122"/>
                  </a:lnTo>
                  <a:lnTo>
                    <a:pt x="45507" y="306470"/>
                  </a:lnTo>
                  <a:lnTo>
                    <a:pt x="46632" y="321011"/>
                  </a:lnTo>
                  <a:lnTo>
                    <a:pt x="46421" y="330232"/>
                  </a:lnTo>
                  <a:lnTo>
                    <a:pt x="44878" y="331882"/>
                  </a:lnTo>
                  <a:lnTo>
                    <a:pt x="43292" y="327483"/>
                  </a:lnTo>
                  <a:lnTo>
                    <a:pt x="42243" y="319169"/>
                  </a:lnTo>
                  <a:lnTo>
                    <a:pt x="42031" y="308900"/>
                  </a:lnTo>
                  <a:lnTo>
                    <a:pt x="42694" y="297873"/>
                  </a:lnTo>
                  <a:lnTo>
                    <a:pt x="44120" y="286665"/>
                  </a:lnTo>
                  <a:lnTo>
                    <a:pt x="46147" y="275509"/>
                  </a:lnTo>
                  <a:lnTo>
                    <a:pt x="48627" y="264481"/>
                  </a:lnTo>
                  <a:lnTo>
                    <a:pt x="51597" y="253745"/>
                  </a:lnTo>
                  <a:lnTo>
                    <a:pt x="55269" y="243591"/>
                  </a:lnTo>
                  <a:lnTo>
                    <a:pt x="59707" y="234137"/>
                  </a:lnTo>
                  <a:lnTo>
                    <a:pt x="64992" y="225818"/>
                  </a:lnTo>
                  <a:lnTo>
                    <a:pt x="71297" y="219439"/>
                  </a:lnTo>
                  <a:lnTo>
                    <a:pt x="78611" y="215273"/>
                  </a:lnTo>
                  <a:lnTo>
                    <a:pt x="86624" y="213443"/>
                  </a:lnTo>
                  <a:lnTo>
                    <a:pt x="94841" y="214177"/>
                  </a:lnTo>
                  <a:lnTo>
                    <a:pt x="102958" y="217338"/>
                  </a:lnTo>
                  <a:lnTo>
                    <a:pt x="110863" y="222526"/>
                  </a:lnTo>
                  <a:lnTo>
                    <a:pt x="118551" y="229279"/>
                  </a:lnTo>
                  <a:lnTo>
                    <a:pt x="126051" y="237189"/>
                  </a:lnTo>
                  <a:lnTo>
                    <a:pt x="133239" y="246089"/>
                  </a:lnTo>
                  <a:lnTo>
                    <a:pt x="139848" y="256039"/>
                  </a:lnTo>
                  <a:lnTo>
                    <a:pt x="145776" y="266986"/>
                  </a:lnTo>
                  <a:lnTo>
                    <a:pt x="151081" y="278607"/>
                  </a:lnTo>
                  <a:lnTo>
                    <a:pt x="155878" y="290407"/>
                  </a:lnTo>
                  <a:lnTo>
                    <a:pt x="160283" y="302086"/>
                  </a:lnTo>
                  <a:lnTo>
                    <a:pt x="164072" y="313538"/>
                  </a:lnTo>
                  <a:lnTo>
                    <a:pt x="166713" y="324761"/>
                  </a:lnTo>
                  <a:lnTo>
                    <a:pt x="168007" y="335701"/>
                  </a:lnTo>
                  <a:lnTo>
                    <a:pt x="168102" y="343184"/>
                  </a:lnTo>
                  <a:lnTo>
                    <a:pt x="167712" y="343717"/>
                  </a:lnTo>
                  <a:lnTo>
                    <a:pt x="167790" y="339364"/>
                  </a:lnTo>
                  <a:lnTo>
                    <a:pt x="168638" y="332265"/>
                  </a:lnTo>
                  <a:lnTo>
                    <a:pt x="170532" y="323998"/>
                  </a:lnTo>
                  <a:lnTo>
                    <a:pt x="173943" y="315860"/>
                  </a:lnTo>
                  <a:lnTo>
                    <a:pt x="178987" y="308485"/>
                  </a:lnTo>
                  <a:lnTo>
                    <a:pt x="185478" y="302333"/>
                  </a:lnTo>
                  <a:lnTo>
                    <a:pt x="193124" y="297926"/>
                  </a:lnTo>
                  <a:lnTo>
                    <a:pt x="201641" y="295354"/>
                  </a:lnTo>
                  <a:lnTo>
                    <a:pt x="210952" y="294231"/>
                  </a:lnTo>
                  <a:lnTo>
                    <a:pt x="221178" y="293913"/>
                  </a:lnTo>
                  <a:lnTo>
                    <a:pt x="232315" y="293944"/>
                  </a:lnTo>
                  <a:lnTo>
                    <a:pt x="244233" y="293925"/>
                  </a:lnTo>
                  <a:lnTo>
                    <a:pt x="256764" y="293444"/>
                  </a:lnTo>
                  <a:lnTo>
                    <a:pt x="269743" y="292331"/>
                  </a:lnTo>
                  <a:lnTo>
                    <a:pt x="282713" y="290445"/>
                  </a:lnTo>
                  <a:lnTo>
                    <a:pt x="294962" y="287583"/>
                  </a:lnTo>
                  <a:lnTo>
                    <a:pt x="306145" y="283723"/>
                  </a:lnTo>
                  <a:lnTo>
                    <a:pt x="315788" y="278676"/>
                  </a:lnTo>
                  <a:lnTo>
                    <a:pt x="323136" y="272007"/>
                  </a:lnTo>
                  <a:lnTo>
                    <a:pt x="327996" y="263638"/>
                  </a:lnTo>
                  <a:lnTo>
                    <a:pt x="330479" y="254105"/>
                  </a:lnTo>
                  <a:lnTo>
                    <a:pt x="330725" y="244329"/>
                  </a:lnTo>
                  <a:lnTo>
                    <a:pt x="329039" y="234875"/>
                  </a:lnTo>
                  <a:lnTo>
                    <a:pt x="325656" y="226089"/>
                  </a:lnTo>
                  <a:lnTo>
                    <a:pt x="320654" y="218269"/>
                  </a:lnTo>
                  <a:lnTo>
                    <a:pt x="314221" y="211472"/>
                  </a:lnTo>
                  <a:lnTo>
                    <a:pt x="306633" y="206062"/>
                  </a:lnTo>
                  <a:lnTo>
                    <a:pt x="298171" y="202775"/>
                  </a:lnTo>
                  <a:lnTo>
                    <a:pt x="289072" y="201828"/>
                  </a:lnTo>
                  <a:lnTo>
                    <a:pt x="279523" y="203139"/>
                  </a:lnTo>
                  <a:lnTo>
                    <a:pt x="269660" y="206602"/>
                  </a:lnTo>
                  <a:lnTo>
                    <a:pt x="259590" y="211930"/>
                  </a:lnTo>
                  <a:lnTo>
                    <a:pt x="249711" y="218742"/>
                  </a:lnTo>
                  <a:lnTo>
                    <a:pt x="240682" y="226669"/>
                  </a:lnTo>
                  <a:lnTo>
                    <a:pt x="232801" y="235405"/>
                  </a:lnTo>
                  <a:lnTo>
                    <a:pt x="226187" y="244878"/>
                  </a:lnTo>
                  <a:lnTo>
                    <a:pt x="220961" y="255221"/>
                  </a:lnTo>
                  <a:lnTo>
                    <a:pt x="217043" y="266435"/>
                  </a:lnTo>
                  <a:lnTo>
                    <a:pt x="214376" y="278237"/>
                  </a:lnTo>
                  <a:lnTo>
                    <a:pt x="213021" y="290160"/>
                  </a:lnTo>
                  <a:lnTo>
                    <a:pt x="212882" y="301920"/>
                  </a:lnTo>
                  <a:lnTo>
                    <a:pt x="213752" y="313427"/>
                  </a:lnTo>
                  <a:lnTo>
                    <a:pt x="215398" y="324688"/>
                  </a:lnTo>
                  <a:lnTo>
                    <a:pt x="217623" y="335739"/>
                  </a:lnTo>
                  <a:lnTo>
                    <a:pt x="220590" y="346465"/>
                  </a:lnTo>
                  <a:lnTo>
                    <a:pt x="224791" y="356602"/>
                  </a:lnTo>
                  <a:lnTo>
                    <a:pt x="230403" y="366044"/>
                  </a:lnTo>
                  <a:lnTo>
                    <a:pt x="237460" y="374521"/>
                  </a:lnTo>
                  <a:lnTo>
                    <a:pt x="246026" y="381537"/>
                  </a:lnTo>
                  <a:lnTo>
                    <a:pt x="255972" y="386953"/>
                  </a:lnTo>
                  <a:lnTo>
                    <a:pt x="266887" y="390776"/>
                  </a:lnTo>
                  <a:lnTo>
                    <a:pt x="278198" y="392983"/>
                  </a:lnTo>
                  <a:lnTo>
                    <a:pt x="289528" y="393733"/>
                  </a:lnTo>
                  <a:lnTo>
                    <a:pt x="300272" y="393454"/>
                  </a:lnTo>
                  <a:lnTo>
                    <a:pt x="310563" y="392722"/>
                  </a:lnTo>
                  <a:lnTo>
                    <a:pt x="321300" y="391477"/>
                  </a:lnTo>
                  <a:lnTo>
                    <a:pt x="334198" y="3895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78377" y="2737409"/>
              <a:ext cx="240673" cy="411090"/>
            </a:xfrm>
            <a:custGeom>
              <a:avLst/>
              <a:gdLst/>
              <a:ahLst/>
              <a:cxnLst/>
              <a:rect l="0" t="0" r="0" b="0"/>
              <a:pathLst>
                <a:path w="240673" h="411090">
                  <a:moveTo>
                    <a:pt x="7260" y="0"/>
                  </a:moveTo>
                  <a:lnTo>
                    <a:pt x="4393" y="11735"/>
                  </a:lnTo>
                  <a:lnTo>
                    <a:pt x="2251" y="22864"/>
                  </a:lnTo>
                  <a:lnTo>
                    <a:pt x="662" y="34467"/>
                  </a:lnTo>
                  <a:lnTo>
                    <a:pt x="0" y="46801"/>
                  </a:lnTo>
                  <a:lnTo>
                    <a:pt x="1096" y="60109"/>
                  </a:lnTo>
                  <a:lnTo>
                    <a:pt x="4240" y="74418"/>
                  </a:lnTo>
                  <a:lnTo>
                    <a:pt x="8611" y="89596"/>
                  </a:lnTo>
                  <a:lnTo>
                    <a:pt x="12623" y="105458"/>
                  </a:lnTo>
                  <a:lnTo>
                    <a:pt x="15389" y="121829"/>
                  </a:lnTo>
                  <a:lnTo>
                    <a:pt x="16884" y="138566"/>
                  </a:lnTo>
                  <a:lnTo>
                    <a:pt x="17571" y="155561"/>
                  </a:lnTo>
                  <a:lnTo>
                    <a:pt x="17849" y="172738"/>
                  </a:lnTo>
                  <a:lnTo>
                    <a:pt x="18104" y="190205"/>
                  </a:lnTo>
                  <a:lnTo>
                    <a:pt x="18757" y="208231"/>
                  </a:lnTo>
                  <a:lnTo>
                    <a:pt x="19983" y="226908"/>
                  </a:lnTo>
                  <a:lnTo>
                    <a:pt x="21608" y="245859"/>
                  </a:lnTo>
                  <a:lnTo>
                    <a:pt x="23231" y="264355"/>
                  </a:lnTo>
                  <a:lnTo>
                    <a:pt x="24623" y="282018"/>
                  </a:lnTo>
                  <a:lnTo>
                    <a:pt x="26048" y="298810"/>
                  </a:lnTo>
                  <a:lnTo>
                    <a:pt x="28142" y="314854"/>
                  </a:lnTo>
                  <a:lnTo>
                    <a:pt x="31219" y="330304"/>
                  </a:lnTo>
                  <a:lnTo>
                    <a:pt x="35270" y="344986"/>
                  </a:lnTo>
                  <a:lnTo>
                    <a:pt x="40138" y="358407"/>
                  </a:lnTo>
                  <a:lnTo>
                    <a:pt x="45644" y="370397"/>
                  </a:lnTo>
                  <a:lnTo>
                    <a:pt x="51782" y="380926"/>
                  </a:lnTo>
                  <a:lnTo>
                    <a:pt x="58726" y="389934"/>
                  </a:lnTo>
                  <a:lnTo>
                    <a:pt x="66506" y="397540"/>
                  </a:lnTo>
                  <a:lnTo>
                    <a:pt x="75017" y="403666"/>
                  </a:lnTo>
                  <a:lnTo>
                    <a:pt x="84108" y="407965"/>
                  </a:lnTo>
                  <a:lnTo>
                    <a:pt x="93627" y="410411"/>
                  </a:lnTo>
                  <a:lnTo>
                    <a:pt x="103291" y="411089"/>
                  </a:lnTo>
                  <a:lnTo>
                    <a:pt x="112698" y="410032"/>
                  </a:lnTo>
                  <a:lnTo>
                    <a:pt x="121657" y="407429"/>
                  </a:lnTo>
                  <a:lnTo>
                    <a:pt x="130316" y="403411"/>
                  </a:lnTo>
                  <a:lnTo>
                    <a:pt x="139051" y="397973"/>
                  </a:lnTo>
                  <a:lnTo>
                    <a:pt x="148073" y="391239"/>
                  </a:lnTo>
                  <a:lnTo>
                    <a:pt x="157271" y="383279"/>
                  </a:lnTo>
                  <a:lnTo>
                    <a:pt x="166299" y="374033"/>
                  </a:lnTo>
                  <a:lnTo>
                    <a:pt x="174968" y="363590"/>
                  </a:lnTo>
                  <a:lnTo>
                    <a:pt x="183247" y="352154"/>
                  </a:lnTo>
                  <a:lnTo>
                    <a:pt x="191186" y="339954"/>
                  </a:lnTo>
                  <a:lnTo>
                    <a:pt x="198854" y="327196"/>
                  </a:lnTo>
                  <a:lnTo>
                    <a:pt x="206156" y="314207"/>
                  </a:lnTo>
                  <a:lnTo>
                    <a:pt x="212839" y="301414"/>
                  </a:lnTo>
                  <a:lnTo>
                    <a:pt x="218814" y="289024"/>
                  </a:lnTo>
                  <a:lnTo>
                    <a:pt x="223980" y="276738"/>
                  </a:lnTo>
                  <a:lnTo>
                    <a:pt x="228152" y="263882"/>
                  </a:lnTo>
                  <a:lnTo>
                    <a:pt x="231332" y="250121"/>
                  </a:lnTo>
                  <a:lnTo>
                    <a:pt x="233825" y="235606"/>
                  </a:lnTo>
                  <a:lnTo>
                    <a:pt x="236120" y="220782"/>
                  </a:lnTo>
                  <a:lnTo>
                    <a:pt x="238504" y="205961"/>
                  </a:lnTo>
                  <a:lnTo>
                    <a:pt x="240429" y="191432"/>
                  </a:lnTo>
                  <a:lnTo>
                    <a:pt x="240672" y="177530"/>
                  </a:lnTo>
                  <a:lnTo>
                    <a:pt x="238694" y="164365"/>
                  </a:lnTo>
                  <a:lnTo>
                    <a:pt x="235076" y="151712"/>
                  </a:lnTo>
                  <a:lnTo>
                    <a:pt x="231104" y="139135"/>
                  </a:lnTo>
                  <a:lnTo>
                    <a:pt x="227581" y="126371"/>
                  </a:lnTo>
                  <a:lnTo>
                    <a:pt x="224608" y="113338"/>
                  </a:lnTo>
                  <a:lnTo>
                    <a:pt x="221866" y="100048"/>
                  </a:lnTo>
                  <a:lnTo>
                    <a:pt x="219102" y="86557"/>
                  </a:lnTo>
                  <a:lnTo>
                    <a:pt x="216175" y="73136"/>
                  </a:lnTo>
                  <a:lnTo>
                    <a:pt x="212594" y="58737"/>
                  </a:lnTo>
                  <a:lnTo>
                    <a:pt x="206921" y="39858"/>
                  </a:lnTo>
                  <a:lnTo>
                    <a:pt x="196773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151437" y="2951556"/>
              <a:ext cx="144813" cy="206994"/>
            </a:xfrm>
            <a:custGeom>
              <a:avLst/>
              <a:gdLst/>
              <a:ahLst/>
              <a:cxnLst/>
              <a:rect l="0" t="0" r="0" b="0"/>
              <a:pathLst>
                <a:path w="144813" h="206994">
                  <a:moveTo>
                    <a:pt x="7941" y="70122"/>
                  </a:moveTo>
                  <a:lnTo>
                    <a:pt x="5140" y="78991"/>
                  </a:lnTo>
                  <a:lnTo>
                    <a:pt x="3639" y="87978"/>
                  </a:lnTo>
                  <a:lnTo>
                    <a:pt x="3328" y="97977"/>
                  </a:lnTo>
                  <a:lnTo>
                    <a:pt x="3834" y="109131"/>
                  </a:lnTo>
                  <a:lnTo>
                    <a:pt x="4654" y="121591"/>
                  </a:lnTo>
                  <a:lnTo>
                    <a:pt x="5450" y="135217"/>
                  </a:lnTo>
                  <a:lnTo>
                    <a:pt x="5392" y="146765"/>
                  </a:lnTo>
                  <a:lnTo>
                    <a:pt x="4044" y="151471"/>
                  </a:lnTo>
                  <a:lnTo>
                    <a:pt x="2428" y="149222"/>
                  </a:lnTo>
                  <a:lnTo>
                    <a:pt x="1038" y="141816"/>
                  </a:lnTo>
                  <a:lnTo>
                    <a:pt x="135" y="131099"/>
                  </a:lnTo>
                  <a:lnTo>
                    <a:pt x="0" y="118573"/>
                  </a:lnTo>
                  <a:lnTo>
                    <a:pt x="702" y="105158"/>
                  </a:lnTo>
                  <a:lnTo>
                    <a:pt x="2313" y="91337"/>
                  </a:lnTo>
                  <a:lnTo>
                    <a:pt x="4993" y="77344"/>
                  </a:lnTo>
                  <a:lnTo>
                    <a:pt x="8722" y="63296"/>
                  </a:lnTo>
                  <a:lnTo>
                    <a:pt x="13343" y="49566"/>
                  </a:lnTo>
                  <a:lnTo>
                    <a:pt x="18661" y="36788"/>
                  </a:lnTo>
                  <a:lnTo>
                    <a:pt x="24500" y="25240"/>
                  </a:lnTo>
                  <a:lnTo>
                    <a:pt x="30878" y="15348"/>
                  </a:lnTo>
                  <a:lnTo>
                    <a:pt x="37990" y="7831"/>
                  </a:lnTo>
                  <a:lnTo>
                    <a:pt x="45881" y="2857"/>
                  </a:lnTo>
                  <a:lnTo>
                    <a:pt x="54299" y="296"/>
                  </a:lnTo>
                  <a:lnTo>
                    <a:pt x="62796" y="0"/>
                  </a:lnTo>
                  <a:lnTo>
                    <a:pt x="71102" y="1652"/>
                  </a:lnTo>
                  <a:lnTo>
                    <a:pt x="79137" y="5011"/>
                  </a:lnTo>
                  <a:lnTo>
                    <a:pt x="86914" y="9997"/>
                  </a:lnTo>
                  <a:lnTo>
                    <a:pt x="94472" y="16425"/>
                  </a:lnTo>
                  <a:lnTo>
                    <a:pt x="101700" y="24178"/>
                  </a:lnTo>
                  <a:lnTo>
                    <a:pt x="108334" y="33285"/>
                  </a:lnTo>
                  <a:lnTo>
                    <a:pt x="114281" y="43629"/>
                  </a:lnTo>
                  <a:lnTo>
                    <a:pt x="119598" y="54830"/>
                  </a:lnTo>
                  <a:lnTo>
                    <a:pt x="124403" y="66340"/>
                  </a:lnTo>
                  <a:lnTo>
                    <a:pt x="128817" y="77825"/>
                  </a:lnTo>
                  <a:lnTo>
                    <a:pt x="132783" y="89316"/>
                  </a:lnTo>
                  <a:lnTo>
                    <a:pt x="136074" y="101097"/>
                  </a:lnTo>
                  <a:lnTo>
                    <a:pt x="138624" y="113320"/>
                  </a:lnTo>
                  <a:lnTo>
                    <a:pt x="140504" y="125987"/>
                  </a:lnTo>
                  <a:lnTo>
                    <a:pt x="141851" y="139030"/>
                  </a:lnTo>
                  <a:lnTo>
                    <a:pt x="142793" y="152347"/>
                  </a:lnTo>
                  <a:lnTo>
                    <a:pt x="143446" y="165252"/>
                  </a:lnTo>
                  <a:lnTo>
                    <a:pt x="143962" y="177763"/>
                  </a:lnTo>
                  <a:lnTo>
                    <a:pt x="144392" y="190974"/>
                  </a:lnTo>
                  <a:lnTo>
                    <a:pt x="144812" y="20699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359420" y="301115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2867" y="8868"/>
                  </a:lnTo>
                  <a:lnTo>
                    <a:pt x="5010" y="17855"/>
                  </a:lnTo>
                  <a:lnTo>
                    <a:pt x="6612" y="27851"/>
                  </a:lnTo>
                  <a:lnTo>
                    <a:pt x="7793" y="38831"/>
                  </a:lnTo>
                  <a:lnTo>
                    <a:pt x="8641" y="50642"/>
                  </a:lnTo>
                  <a:lnTo>
                    <a:pt x="9239" y="63101"/>
                  </a:lnTo>
                  <a:lnTo>
                    <a:pt x="9653" y="76039"/>
                  </a:lnTo>
                  <a:lnTo>
                    <a:pt x="9937" y="89320"/>
                  </a:lnTo>
                  <a:lnTo>
                    <a:pt x="10135" y="102828"/>
                  </a:lnTo>
                  <a:lnTo>
                    <a:pt x="10468" y="116075"/>
                  </a:lnTo>
                  <a:lnTo>
                    <a:pt x="11471" y="129601"/>
                  </a:lnTo>
                  <a:lnTo>
                    <a:pt x="14354" y="14571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69948" y="28848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506819" y="2821637"/>
              <a:ext cx="52643" cy="368498"/>
            </a:xfrm>
            <a:custGeom>
              <a:avLst/>
              <a:gdLst/>
              <a:ahLst/>
              <a:cxnLst/>
              <a:rect l="0" t="0" r="0" b="0"/>
              <a:pathLst>
                <a:path w="52643" h="368498">
                  <a:moveTo>
                    <a:pt x="0" y="0"/>
                  </a:moveTo>
                  <a:lnTo>
                    <a:pt x="5734" y="14669"/>
                  </a:lnTo>
                  <a:lnTo>
                    <a:pt x="10018" y="28580"/>
                  </a:lnTo>
                  <a:lnTo>
                    <a:pt x="13224" y="43083"/>
                  </a:lnTo>
                  <a:lnTo>
                    <a:pt x="15584" y="58457"/>
                  </a:lnTo>
                  <a:lnTo>
                    <a:pt x="17281" y="74930"/>
                  </a:lnTo>
                  <a:lnTo>
                    <a:pt x="18482" y="92490"/>
                  </a:lnTo>
                  <a:lnTo>
                    <a:pt x="19483" y="110487"/>
                  </a:lnTo>
                  <a:lnTo>
                    <a:pt x="20699" y="127795"/>
                  </a:lnTo>
                  <a:lnTo>
                    <a:pt x="22334" y="143849"/>
                  </a:lnTo>
                  <a:lnTo>
                    <a:pt x="24249" y="159082"/>
                  </a:lnTo>
                  <a:lnTo>
                    <a:pt x="26073" y="174605"/>
                  </a:lnTo>
                  <a:lnTo>
                    <a:pt x="27600" y="191040"/>
                  </a:lnTo>
                  <a:lnTo>
                    <a:pt x="28944" y="208031"/>
                  </a:lnTo>
                  <a:lnTo>
                    <a:pt x="30454" y="224538"/>
                  </a:lnTo>
                  <a:lnTo>
                    <a:pt x="32321" y="239988"/>
                  </a:lnTo>
                  <a:lnTo>
                    <a:pt x="34575" y="254618"/>
                  </a:lnTo>
                  <a:lnTo>
                    <a:pt x="37167" y="269189"/>
                  </a:lnTo>
                  <a:lnTo>
                    <a:pt x="40021" y="284161"/>
                  </a:lnTo>
                  <a:lnTo>
                    <a:pt x="42914" y="299296"/>
                  </a:lnTo>
                  <a:lnTo>
                    <a:pt x="45776" y="315513"/>
                  </a:lnTo>
                  <a:lnTo>
                    <a:pt x="48857" y="336480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54177" y="2990093"/>
              <a:ext cx="210570" cy="63172"/>
            </a:xfrm>
            <a:custGeom>
              <a:avLst/>
              <a:gdLst/>
              <a:ahLst/>
              <a:cxnLst/>
              <a:rect l="0" t="0" r="0" b="0"/>
              <a:pathLst>
                <a:path w="210570" h="63172">
                  <a:moveTo>
                    <a:pt x="210569" y="0"/>
                  </a:moveTo>
                  <a:lnTo>
                    <a:pt x="201701" y="3001"/>
                  </a:lnTo>
                  <a:lnTo>
                    <a:pt x="192715" y="6423"/>
                  </a:lnTo>
                  <a:lnTo>
                    <a:pt x="182714" y="10610"/>
                  </a:lnTo>
                  <a:lnTo>
                    <a:pt x="171562" y="15165"/>
                  </a:lnTo>
                  <a:lnTo>
                    <a:pt x="159101" y="19349"/>
                  </a:lnTo>
                  <a:lnTo>
                    <a:pt x="145394" y="22778"/>
                  </a:lnTo>
                  <a:lnTo>
                    <a:pt x="130804" y="25561"/>
                  </a:lnTo>
                  <a:lnTo>
                    <a:pt x="115874" y="28115"/>
                  </a:lnTo>
                  <a:lnTo>
                    <a:pt x="100954" y="30720"/>
                  </a:lnTo>
                  <a:lnTo>
                    <a:pt x="86348" y="33488"/>
                  </a:lnTo>
                  <a:lnTo>
                    <a:pt x="72386" y="36432"/>
                  </a:lnTo>
                  <a:lnTo>
                    <a:pt x="59190" y="39530"/>
                  </a:lnTo>
                  <a:lnTo>
                    <a:pt x="46955" y="42788"/>
                  </a:lnTo>
                  <a:lnTo>
                    <a:pt x="34740" y="46680"/>
                  </a:lnTo>
                  <a:lnTo>
                    <a:pt x="20354" y="526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22632" y="3010527"/>
              <a:ext cx="168457" cy="201237"/>
            </a:xfrm>
            <a:custGeom>
              <a:avLst/>
              <a:gdLst/>
              <a:ahLst/>
              <a:cxnLst/>
              <a:rect l="0" t="0" r="0" b="0"/>
              <a:pathLst>
                <a:path w="168457" h="201237">
                  <a:moveTo>
                    <a:pt x="0" y="95379"/>
                  </a:moveTo>
                  <a:lnTo>
                    <a:pt x="8868" y="98246"/>
                  </a:lnTo>
                  <a:lnTo>
                    <a:pt x="17855" y="100388"/>
                  </a:lnTo>
                  <a:lnTo>
                    <a:pt x="27847" y="101987"/>
                  </a:lnTo>
                  <a:lnTo>
                    <a:pt x="38655" y="102994"/>
                  </a:lnTo>
                  <a:lnTo>
                    <a:pt x="49817" y="103195"/>
                  </a:lnTo>
                  <a:lnTo>
                    <a:pt x="61023" y="102539"/>
                  </a:lnTo>
                  <a:lnTo>
                    <a:pt x="72134" y="101128"/>
                  </a:lnTo>
                  <a:lnTo>
                    <a:pt x="83119" y="99116"/>
                  </a:lnTo>
                  <a:lnTo>
                    <a:pt x="93984" y="96648"/>
                  </a:lnTo>
                  <a:lnTo>
                    <a:pt x="104754" y="93688"/>
                  </a:lnTo>
                  <a:lnTo>
                    <a:pt x="115452" y="90023"/>
                  </a:lnTo>
                  <a:lnTo>
                    <a:pt x="126083" y="85586"/>
                  </a:lnTo>
                  <a:lnTo>
                    <a:pt x="136174" y="80132"/>
                  </a:lnTo>
                  <a:lnTo>
                    <a:pt x="144811" y="73181"/>
                  </a:lnTo>
                  <a:lnTo>
                    <a:pt x="151607" y="64620"/>
                  </a:lnTo>
                  <a:lnTo>
                    <a:pt x="156338" y="54955"/>
                  </a:lnTo>
                  <a:lnTo>
                    <a:pt x="158696" y="45090"/>
                  </a:lnTo>
                  <a:lnTo>
                    <a:pt x="158756" y="35576"/>
                  </a:lnTo>
                  <a:lnTo>
                    <a:pt x="156714" y="26751"/>
                  </a:lnTo>
                  <a:lnTo>
                    <a:pt x="152693" y="18904"/>
                  </a:lnTo>
                  <a:lnTo>
                    <a:pt x="146953" y="12085"/>
                  </a:lnTo>
                  <a:lnTo>
                    <a:pt x="139679" y="6490"/>
                  </a:lnTo>
                  <a:lnTo>
                    <a:pt x="130903" y="2546"/>
                  </a:lnTo>
                  <a:lnTo>
                    <a:pt x="120783" y="345"/>
                  </a:lnTo>
                  <a:lnTo>
                    <a:pt x="109737" y="0"/>
                  </a:lnTo>
                  <a:lnTo>
                    <a:pt x="98330" y="1812"/>
                  </a:lnTo>
                  <a:lnTo>
                    <a:pt x="86922" y="5736"/>
                  </a:lnTo>
                  <a:lnTo>
                    <a:pt x="75825" y="11454"/>
                  </a:lnTo>
                  <a:lnTo>
                    <a:pt x="65372" y="18572"/>
                  </a:lnTo>
                  <a:lnTo>
                    <a:pt x="55680" y="26726"/>
                  </a:lnTo>
                  <a:lnTo>
                    <a:pt x="46851" y="35621"/>
                  </a:lnTo>
                  <a:lnTo>
                    <a:pt x="39058" y="45036"/>
                  </a:lnTo>
                  <a:lnTo>
                    <a:pt x="32298" y="54814"/>
                  </a:lnTo>
                  <a:lnTo>
                    <a:pt x="26589" y="65007"/>
                  </a:lnTo>
                  <a:lnTo>
                    <a:pt x="22044" y="75841"/>
                  </a:lnTo>
                  <a:lnTo>
                    <a:pt x="18618" y="87393"/>
                  </a:lnTo>
                  <a:lnTo>
                    <a:pt x="16300" y="99594"/>
                  </a:lnTo>
                  <a:lnTo>
                    <a:pt x="15184" y="112316"/>
                  </a:lnTo>
                  <a:lnTo>
                    <a:pt x="15218" y="125422"/>
                  </a:lnTo>
                  <a:lnTo>
                    <a:pt x="16546" y="138478"/>
                  </a:lnTo>
                  <a:lnTo>
                    <a:pt x="19566" y="150783"/>
                  </a:lnTo>
                  <a:lnTo>
                    <a:pt x="24343" y="162015"/>
                  </a:lnTo>
                  <a:lnTo>
                    <a:pt x="30824" y="172028"/>
                  </a:lnTo>
                  <a:lnTo>
                    <a:pt x="38993" y="180691"/>
                  </a:lnTo>
                  <a:lnTo>
                    <a:pt x="48674" y="188064"/>
                  </a:lnTo>
                  <a:lnTo>
                    <a:pt x="59580" y="194033"/>
                  </a:lnTo>
                  <a:lnTo>
                    <a:pt x="71416" y="198229"/>
                  </a:lnTo>
                  <a:lnTo>
                    <a:pt x="83926" y="200605"/>
                  </a:lnTo>
                  <a:lnTo>
                    <a:pt x="96747" y="201236"/>
                  </a:lnTo>
                  <a:lnTo>
                    <a:pt x="109427" y="200148"/>
                  </a:lnTo>
                  <a:lnTo>
                    <a:pt x="121720" y="197532"/>
                  </a:lnTo>
                  <a:lnTo>
                    <a:pt x="133129" y="193799"/>
                  </a:lnTo>
                  <a:lnTo>
                    <a:pt x="143949" y="189016"/>
                  </a:lnTo>
                  <a:lnTo>
                    <a:pt x="155126" y="181650"/>
                  </a:lnTo>
                  <a:lnTo>
                    <a:pt x="168456" y="16907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28333" y="2759143"/>
              <a:ext cx="150278" cy="440915"/>
            </a:xfrm>
            <a:custGeom>
              <a:avLst/>
              <a:gdLst/>
              <a:ahLst/>
              <a:cxnLst/>
              <a:rect l="0" t="0" r="0" b="0"/>
              <a:pathLst>
                <a:path w="150278" h="440915">
                  <a:moveTo>
                    <a:pt x="89097" y="357292"/>
                  </a:moveTo>
                  <a:lnTo>
                    <a:pt x="91829" y="348491"/>
                  </a:lnTo>
                  <a:lnTo>
                    <a:pt x="92692" y="340144"/>
                  </a:lnTo>
                  <a:lnTo>
                    <a:pt x="91688" y="331464"/>
                  </a:lnTo>
                  <a:lnTo>
                    <a:pt x="88630" y="323034"/>
                  </a:lnTo>
                  <a:lnTo>
                    <a:pt x="82901" y="316132"/>
                  </a:lnTo>
                  <a:lnTo>
                    <a:pt x="74419" y="311358"/>
                  </a:lnTo>
                  <a:lnTo>
                    <a:pt x="64028" y="308818"/>
                  </a:lnTo>
                  <a:lnTo>
                    <a:pt x="53154" y="308479"/>
                  </a:lnTo>
                  <a:lnTo>
                    <a:pt x="42673" y="310075"/>
                  </a:lnTo>
                  <a:lnTo>
                    <a:pt x="33050" y="313382"/>
                  </a:lnTo>
                  <a:lnTo>
                    <a:pt x="24594" y="318327"/>
                  </a:lnTo>
                  <a:lnTo>
                    <a:pt x="17326" y="324728"/>
                  </a:lnTo>
                  <a:lnTo>
                    <a:pt x="11243" y="332632"/>
                  </a:lnTo>
                  <a:lnTo>
                    <a:pt x="6432" y="342371"/>
                  </a:lnTo>
                  <a:lnTo>
                    <a:pt x="2826" y="353953"/>
                  </a:lnTo>
                  <a:lnTo>
                    <a:pt x="554" y="366799"/>
                  </a:lnTo>
                  <a:lnTo>
                    <a:pt x="0" y="379952"/>
                  </a:lnTo>
                  <a:lnTo>
                    <a:pt x="1225" y="392822"/>
                  </a:lnTo>
                  <a:lnTo>
                    <a:pt x="4167" y="404885"/>
                  </a:lnTo>
                  <a:lnTo>
                    <a:pt x="8807" y="415527"/>
                  </a:lnTo>
                  <a:lnTo>
                    <a:pt x="14965" y="424559"/>
                  </a:lnTo>
                  <a:lnTo>
                    <a:pt x="22353" y="431808"/>
                  </a:lnTo>
                  <a:lnTo>
                    <a:pt x="30674" y="436944"/>
                  </a:lnTo>
                  <a:lnTo>
                    <a:pt x="39670" y="439986"/>
                  </a:lnTo>
                  <a:lnTo>
                    <a:pt x="48979" y="440914"/>
                  </a:lnTo>
                  <a:lnTo>
                    <a:pt x="58147" y="439501"/>
                  </a:lnTo>
                  <a:lnTo>
                    <a:pt x="66942" y="435848"/>
                  </a:lnTo>
                  <a:lnTo>
                    <a:pt x="75321" y="430313"/>
                  </a:lnTo>
                  <a:lnTo>
                    <a:pt x="83336" y="423319"/>
                  </a:lnTo>
                  <a:lnTo>
                    <a:pt x="91062" y="415240"/>
                  </a:lnTo>
                  <a:lnTo>
                    <a:pt x="98575" y="406055"/>
                  </a:lnTo>
                  <a:lnTo>
                    <a:pt x="105933" y="395381"/>
                  </a:lnTo>
                  <a:lnTo>
                    <a:pt x="113180" y="383121"/>
                  </a:lnTo>
                  <a:lnTo>
                    <a:pt x="120183" y="369294"/>
                  </a:lnTo>
                  <a:lnTo>
                    <a:pt x="126659" y="353877"/>
                  </a:lnTo>
                  <a:lnTo>
                    <a:pt x="132491" y="337020"/>
                  </a:lnTo>
                  <a:lnTo>
                    <a:pt x="137561" y="318988"/>
                  </a:lnTo>
                  <a:lnTo>
                    <a:pt x="141668" y="300061"/>
                  </a:lnTo>
                  <a:lnTo>
                    <a:pt x="144799" y="280474"/>
                  </a:lnTo>
                  <a:lnTo>
                    <a:pt x="147087" y="260256"/>
                  </a:lnTo>
                  <a:lnTo>
                    <a:pt x="148715" y="239238"/>
                  </a:lnTo>
                  <a:lnTo>
                    <a:pt x="149842" y="217411"/>
                  </a:lnTo>
                  <a:lnTo>
                    <a:pt x="150277" y="195534"/>
                  </a:lnTo>
                  <a:lnTo>
                    <a:pt x="149514" y="174984"/>
                  </a:lnTo>
                  <a:lnTo>
                    <a:pt x="147374" y="156425"/>
                  </a:lnTo>
                  <a:lnTo>
                    <a:pt x="144140" y="139846"/>
                  </a:lnTo>
                  <a:lnTo>
                    <a:pt x="140359" y="124934"/>
                  </a:lnTo>
                  <a:lnTo>
                    <a:pt x="136411" y="111300"/>
                  </a:lnTo>
                  <a:lnTo>
                    <a:pt x="132473" y="98275"/>
                  </a:lnTo>
                  <a:lnTo>
                    <a:pt x="128610" y="84975"/>
                  </a:lnTo>
                  <a:lnTo>
                    <a:pt x="124830" y="70944"/>
                  </a:lnTo>
                  <a:lnTo>
                    <a:pt x="121124" y="56430"/>
                  </a:lnTo>
                  <a:lnTo>
                    <a:pt x="117476" y="42147"/>
                  </a:lnTo>
                  <a:lnTo>
                    <a:pt x="113860" y="28527"/>
                  </a:lnTo>
                  <a:lnTo>
                    <a:pt x="109939" y="16471"/>
                  </a:lnTo>
                  <a:lnTo>
                    <a:pt x="105088" y="7429"/>
                  </a:lnTo>
                  <a:lnTo>
                    <a:pt x="99054" y="1928"/>
                  </a:lnTo>
                  <a:lnTo>
                    <a:pt x="92391" y="0"/>
                  </a:lnTo>
                  <a:lnTo>
                    <a:pt x="86219" y="1651"/>
                  </a:lnTo>
                  <a:lnTo>
                    <a:pt x="81157" y="6508"/>
                  </a:lnTo>
                  <a:lnTo>
                    <a:pt x="77627" y="14290"/>
                  </a:lnTo>
                  <a:lnTo>
                    <a:pt x="76091" y="24987"/>
                  </a:lnTo>
                  <a:lnTo>
                    <a:pt x="76576" y="38321"/>
                  </a:lnTo>
                  <a:lnTo>
                    <a:pt x="78478" y="53811"/>
                  </a:lnTo>
                  <a:lnTo>
                    <a:pt x="80809" y="70948"/>
                  </a:lnTo>
                  <a:lnTo>
                    <a:pt x="82957" y="89279"/>
                  </a:lnTo>
                  <a:lnTo>
                    <a:pt x="84696" y="108128"/>
                  </a:lnTo>
                  <a:lnTo>
                    <a:pt x="86011" y="126621"/>
                  </a:lnTo>
                  <a:lnTo>
                    <a:pt x="86969" y="144310"/>
                  </a:lnTo>
                  <a:lnTo>
                    <a:pt x="87816" y="160965"/>
                  </a:lnTo>
                  <a:lnTo>
                    <a:pt x="88932" y="176393"/>
                  </a:lnTo>
                  <a:lnTo>
                    <a:pt x="90503" y="190629"/>
                  </a:lnTo>
                  <a:lnTo>
                    <a:pt x="92373" y="204023"/>
                  </a:lnTo>
                  <a:lnTo>
                    <a:pt x="94169" y="217106"/>
                  </a:lnTo>
                  <a:lnTo>
                    <a:pt x="95677" y="230209"/>
                  </a:lnTo>
                  <a:lnTo>
                    <a:pt x="97008" y="243302"/>
                  </a:lnTo>
                  <a:lnTo>
                    <a:pt x="98511" y="256100"/>
                  </a:lnTo>
                  <a:lnTo>
                    <a:pt x="100372" y="268462"/>
                  </a:lnTo>
                  <a:lnTo>
                    <a:pt x="102623" y="280712"/>
                  </a:lnTo>
                  <a:lnTo>
                    <a:pt x="105212" y="293536"/>
                  </a:lnTo>
                  <a:lnTo>
                    <a:pt x="108063" y="307273"/>
                  </a:lnTo>
                  <a:lnTo>
                    <a:pt x="110944" y="321770"/>
                  </a:lnTo>
                  <a:lnTo>
                    <a:pt x="113493" y="336580"/>
                  </a:lnTo>
                  <a:lnTo>
                    <a:pt x="115539" y="351388"/>
                  </a:lnTo>
                  <a:lnTo>
                    <a:pt x="117284" y="365845"/>
                  </a:lnTo>
                  <a:lnTo>
                    <a:pt x="119470" y="381128"/>
                  </a:lnTo>
                  <a:lnTo>
                    <a:pt x="123405" y="400808"/>
                  </a:lnTo>
                  <a:lnTo>
                    <a:pt x="131211" y="43099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43813" y="2761179"/>
              <a:ext cx="316835" cy="403717"/>
            </a:xfrm>
            <a:custGeom>
              <a:avLst/>
              <a:gdLst/>
              <a:ahLst/>
              <a:cxnLst/>
              <a:rect l="0" t="0" r="0" b="0"/>
              <a:pathLst>
                <a:path w="316835" h="403717">
                  <a:moveTo>
                    <a:pt x="231627" y="7815"/>
                  </a:moveTo>
                  <a:lnTo>
                    <a:pt x="219892" y="4949"/>
                  </a:lnTo>
                  <a:lnTo>
                    <a:pt x="208762" y="2807"/>
                  </a:lnTo>
                  <a:lnTo>
                    <a:pt x="197165" y="1208"/>
                  </a:lnTo>
                  <a:lnTo>
                    <a:pt x="185004" y="201"/>
                  </a:lnTo>
                  <a:lnTo>
                    <a:pt x="172343" y="0"/>
                  </a:lnTo>
                  <a:lnTo>
                    <a:pt x="159287" y="656"/>
                  </a:lnTo>
                  <a:lnTo>
                    <a:pt x="145936" y="2067"/>
                  </a:lnTo>
                  <a:lnTo>
                    <a:pt x="132371" y="4080"/>
                  </a:lnTo>
                  <a:lnTo>
                    <a:pt x="118660" y="6547"/>
                  </a:lnTo>
                  <a:lnTo>
                    <a:pt x="105014" y="9507"/>
                  </a:lnTo>
                  <a:lnTo>
                    <a:pt x="91772" y="13172"/>
                  </a:lnTo>
                  <a:lnTo>
                    <a:pt x="79087" y="17600"/>
                  </a:lnTo>
                  <a:lnTo>
                    <a:pt x="66941" y="22709"/>
                  </a:lnTo>
                  <a:lnTo>
                    <a:pt x="55244" y="28363"/>
                  </a:lnTo>
                  <a:lnTo>
                    <a:pt x="43901" y="34430"/>
                  </a:lnTo>
                  <a:lnTo>
                    <a:pt x="33147" y="40963"/>
                  </a:lnTo>
                  <a:lnTo>
                    <a:pt x="23524" y="48179"/>
                  </a:lnTo>
                  <a:lnTo>
                    <a:pt x="15250" y="56141"/>
                  </a:lnTo>
                  <a:lnTo>
                    <a:pt x="8709" y="64606"/>
                  </a:lnTo>
                  <a:lnTo>
                    <a:pt x="4598" y="73134"/>
                  </a:lnTo>
                  <a:lnTo>
                    <a:pt x="3055" y="81467"/>
                  </a:lnTo>
                  <a:lnTo>
                    <a:pt x="3612" y="89690"/>
                  </a:lnTo>
                  <a:lnTo>
                    <a:pt x="5497" y="98123"/>
                  </a:lnTo>
                  <a:lnTo>
                    <a:pt x="8136" y="106940"/>
                  </a:lnTo>
                  <a:lnTo>
                    <a:pt x="11513" y="115999"/>
                  </a:lnTo>
                  <a:lnTo>
                    <a:pt x="16054" y="124933"/>
                  </a:lnTo>
                  <a:lnTo>
                    <a:pt x="21927" y="133537"/>
                  </a:lnTo>
                  <a:lnTo>
                    <a:pt x="29175" y="141773"/>
                  </a:lnTo>
                  <a:lnTo>
                    <a:pt x="37876" y="149684"/>
                  </a:lnTo>
                  <a:lnTo>
                    <a:pt x="47916" y="157333"/>
                  </a:lnTo>
                  <a:lnTo>
                    <a:pt x="58896" y="164622"/>
                  </a:lnTo>
                  <a:lnTo>
                    <a:pt x="70251" y="171298"/>
                  </a:lnTo>
                  <a:lnTo>
                    <a:pt x="81628" y="177272"/>
                  </a:lnTo>
                  <a:lnTo>
                    <a:pt x="93046" y="182606"/>
                  </a:lnTo>
                  <a:lnTo>
                    <a:pt x="104776" y="187424"/>
                  </a:lnTo>
                  <a:lnTo>
                    <a:pt x="116961" y="191856"/>
                  </a:lnTo>
                  <a:lnTo>
                    <a:pt x="129433" y="196172"/>
                  </a:lnTo>
                  <a:lnTo>
                    <a:pt x="141813" y="200764"/>
                  </a:lnTo>
                  <a:lnTo>
                    <a:pt x="153889" y="205821"/>
                  </a:lnTo>
                  <a:lnTo>
                    <a:pt x="165779" y="211356"/>
                  </a:lnTo>
                  <a:lnTo>
                    <a:pt x="177827" y="217295"/>
                  </a:lnTo>
                  <a:lnTo>
                    <a:pt x="190227" y="223551"/>
                  </a:lnTo>
                  <a:lnTo>
                    <a:pt x="202843" y="230039"/>
                  </a:lnTo>
                  <a:lnTo>
                    <a:pt x="215319" y="236693"/>
                  </a:lnTo>
                  <a:lnTo>
                    <a:pt x="227450" y="243464"/>
                  </a:lnTo>
                  <a:lnTo>
                    <a:pt x="239037" y="250315"/>
                  </a:lnTo>
                  <a:lnTo>
                    <a:pt x="249818" y="257220"/>
                  </a:lnTo>
                  <a:lnTo>
                    <a:pt x="259734" y="264163"/>
                  </a:lnTo>
                  <a:lnTo>
                    <a:pt x="268885" y="271131"/>
                  </a:lnTo>
                  <a:lnTo>
                    <a:pt x="277425" y="278116"/>
                  </a:lnTo>
                  <a:lnTo>
                    <a:pt x="285502" y="285117"/>
                  </a:lnTo>
                  <a:lnTo>
                    <a:pt x="293082" y="292293"/>
                  </a:lnTo>
                  <a:lnTo>
                    <a:pt x="299953" y="299950"/>
                  </a:lnTo>
                  <a:lnTo>
                    <a:pt x="306051" y="308220"/>
                  </a:lnTo>
                  <a:lnTo>
                    <a:pt x="311128" y="317233"/>
                  </a:lnTo>
                  <a:lnTo>
                    <a:pt x="314709" y="327194"/>
                  </a:lnTo>
                  <a:lnTo>
                    <a:pt x="316660" y="338106"/>
                  </a:lnTo>
                  <a:lnTo>
                    <a:pt x="316834" y="349349"/>
                  </a:lnTo>
                  <a:lnTo>
                    <a:pt x="314905" y="359823"/>
                  </a:lnTo>
                  <a:lnTo>
                    <a:pt x="310898" y="368972"/>
                  </a:lnTo>
                  <a:lnTo>
                    <a:pt x="304953" y="376756"/>
                  </a:lnTo>
                  <a:lnTo>
                    <a:pt x="297152" y="383373"/>
                  </a:lnTo>
                  <a:lnTo>
                    <a:pt x="287722" y="389079"/>
                  </a:lnTo>
                  <a:lnTo>
                    <a:pt x="276986" y="393946"/>
                  </a:lnTo>
                  <a:lnTo>
                    <a:pt x="265263" y="397859"/>
                  </a:lnTo>
                  <a:lnTo>
                    <a:pt x="252830" y="400827"/>
                  </a:lnTo>
                  <a:lnTo>
                    <a:pt x="240061" y="402824"/>
                  </a:lnTo>
                  <a:lnTo>
                    <a:pt x="227414" y="403716"/>
                  </a:lnTo>
                  <a:lnTo>
                    <a:pt x="215124" y="403536"/>
                  </a:lnTo>
                  <a:lnTo>
                    <a:pt x="202904" y="402449"/>
                  </a:lnTo>
                  <a:lnTo>
                    <a:pt x="190093" y="400657"/>
                  </a:lnTo>
                  <a:lnTo>
                    <a:pt x="176357" y="398342"/>
                  </a:lnTo>
                  <a:lnTo>
                    <a:pt x="161688" y="395654"/>
                  </a:lnTo>
                  <a:lnTo>
                    <a:pt x="146230" y="392705"/>
                  </a:lnTo>
                  <a:lnTo>
                    <a:pt x="130165" y="389570"/>
                  </a:lnTo>
                  <a:lnTo>
                    <a:pt x="113817" y="386144"/>
                  </a:lnTo>
                  <a:lnTo>
                    <a:pt x="97622" y="382158"/>
                  </a:lnTo>
                  <a:lnTo>
                    <a:pt x="81817" y="377520"/>
                  </a:lnTo>
                  <a:lnTo>
                    <a:pt x="66656" y="372587"/>
                  </a:lnTo>
                  <a:lnTo>
                    <a:pt x="50810" y="367596"/>
                  </a:lnTo>
                  <a:lnTo>
                    <a:pt x="30655" y="362106"/>
                  </a:lnTo>
                  <a:lnTo>
                    <a:pt x="0" y="3552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628760" y="2790051"/>
              <a:ext cx="36195" cy="442198"/>
            </a:xfrm>
            <a:custGeom>
              <a:avLst/>
              <a:gdLst/>
              <a:ahLst/>
              <a:cxnLst/>
              <a:rect l="0" t="0" r="0" b="0"/>
              <a:pathLst>
                <a:path w="36195" h="442198">
                  <a:moveTo>
                    <a:pt x="4608" y="0"/>
                  </a:moveTo>
                  <a:lnTo>
                    <a:pt x="1807" y="8869"/>
                  </a:lnTo>
                  <a:lnTo>
                    <a:pt x="306" y="17856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2" y="61027"/>
                  </a:lnTo>
                  <a:lnTo>
                    <a:pt x="6548" y="72312"/>
                  </a:lnTo>
                  <a:lnTo>
                    <a:pt x="8722" y="83945"/>
                  </a:lnTo>
                  <a:lnTo>
                    <a:pt x="10511" y="96078"/>
                  </a:lnTo>
                  <a:lnTo>
                    <a:pt x="11879" y="109191"/>
                  </a:lnTo>
                  <a:lnTo>
                    <a:pt x="12878" y="124130"/>
                  </a:lnTo>
                  <a:lnTo>
                    <a:pt x="13588" y="141178"/>
                  </a:lnTo>
                  <a:lnTo>
                    <a:pt x="14082" y="159662"/>
                  </a:lnTo>
                  <a:lnTo>
                    <a:pt x="14423" y="178294"/>
                  </a:lnTo>
                  <a:lnTo>
                    <a:pt x="14660" y="196297"/>
                  </a:lnTo>
                  <a:lnTo>
                    <a:pt x="14991" y="213279"/>
                  </a:lnTo>
                  <a:lnTo>
                    <a:pt x="15745" y="228983"/>
                  </a:lnTo>
                  <a:lnTo>
                    <a:pt x="17066" y="243434"/>
                  </a:lnTo>
                  <a:lnTo>
                    <a:pt x="18767" y="256985"/>
                  </a:lnTo>
                  <a:lnTo>
                    <a:pt x="20446" y="270180"/>
                  </a:lnTo>
                  <a:lnTo>
                    <a:pt x="21870" y="283376"/>
                  </a:lnTo>
                  <a:lnTo>
                    <a:pt x="22978" y="297041"/>
                  </a:lnTo>
                  <a:lnTo>
                    <a:pt x="23796" y="311821"/>
                  </a:lnTo>
                  <a:lnTo>
                    <a:pt x="24384" y="327949"/>
                  </a:lnTo>
                  <a:lnTo>
                    <a:pt x="24966" y="345002"/>
                  </a:lnTo>
                  <a:lnTo>
                    <a:pt x="25897" y="362133"/>
                  </a:lnTo>
                  <a:lnTo>
                    <a:pt x="27339" y="378819"/>
                  </a:lnTo>
                  <a:lnTo>
                    <a:pt x="29132" y="394310"/>
                  </a:lnTo>
                  <a:lnTo>
                    <a:pt x="31062" y="408990"/>
                  </a:lnTo>
                  <a:lnTo>
                    <a:pt x="33300" y="424142"/>
                  </a:lnTo>
                  <a:lnTo>
                    <a:pt x="36194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538611" y="2958507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22758" y="2867"/>
                  </a:lnTo>
                  <a:lnTo>
                    <a:pt x="213771" y="5009"/>
                  </a:lnTo>
                  <a:lnTo>
                    <a:pt x="203772" y="6613"/>
                  </a:lnTo>
                  <a:lnTo>
                    <a:pt x="192619" y="7793"/>
                  </a:lnTo>
                  <a:lnTo>
                    <a:pt x="180159" y="8642"/>
                  </a:lnTo>
                  <a:lnTo>
                    <a:pt x="166452" y="9244"/>
                  </a:lnTo>
                  <a:lnTo>
                    <a:pt x="151861" y="9831"/>
                  </a:lnTo>
                  <a:lnTo>
                    <a:pt x="136932" y="10763"/>
                  </a:lnTo>
                  <a:lnTo>
                    <a:pt x="122007" y="12205"/>
                  </a:lnTo>
                  <a:lnTo>
                    <a:pt x="107227" y="13989"/>
                  </a:lnTo>
                  <a:lnTo>
                    <a:pt x="92617" y="15725"/>
                  </a:lnTo>
                  <a:lnTo>
                    <a:pt x="78169" y="17191"/>
                  </a:lnTo>
                  <a:lnTo>
                    <a:pt x="64071" y="18529"/>
                  </a:lnTo>
                  <a:lnTo>
                    <a:pt x="49128" y="20389"/>
                  </a:lnTo>
                  <a:lnTo>
                    <a:pt x="29788" y="2405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759696" y="3052456"/>
              <a:ext cx="231642" cy="184322"/>
            </a:xfrm>
            <a:custGeom>
              <a:avLst/>
              <a:gdLst/>
              <a:ahLst/>
              <a:cxnLst/>
              <a:rect l="0" t="0" r="0" b="0"/>
              <a:pathLst>
                <a:path w="231642" h="184322">
                  <a:moveTo>
                    <a:pt x="126356" y="63979"/>
                  </a:moveTo>
                  <a:lnTo>
                    <a:pt x="126222" y="52378"/>
                  </a:lnTo>
                  <a:lnTo>
                    <a:pt x="124942" y="42529"/>
                  </a:lnTo>
                  <a:lnTo>
                    <a:pt x="122343" y="33529"/>
                  </a:lnTo>
                  <a:lnTo>
                    <a:pt x="118452" y="25260"/>
                  </a:lnTo>
                  <a:lnTo>
                    <a:pt x="113170" y="17881"/>
                  </a:lnTo>
                  <a:lnTo>
                    <a:pt x="106579" y="11420"/>
                  </a:lnTo>
                  <a:lnTo>
                    <a:pt x="98733" y="6087"/>
                  </a:lnTo>
                  <a:lnTo>
                    <a:pt x="89574" y="2329"/>
                  </a:lnTo>
                  <a:lnTo>
                    <a:pt x="79199" y="256"/>
                  </a:lnTo>
                  <a:lnTo>
                    <a:pt x="67979" y="0"/>
                  </a:lnTo>
                  <a:lnTo>
                    <a:pt x="56458" y="1873"/>
                  </a:lnTo>
                  <a:lnTo>
                    <a:pt x="44979" y="5838"/>
                  </a:lnTo>
                  <a:lnTo>
                    <a:pt x="34003" y="11584"/>
                  </a:lnTo>
                  <a:lnTo>
                    <a:pt x="24165" y="18720"/>
                  </a:lnTo>
                  <a:lnTo>
                    <a:pt x="15709" y="26895"/>
                  </a:lnTo>
                  <a:lnTo>
                    <a:pt x="8863" y="36144"/>
                  </a:lnTo>
                  <a:lnTo>
                    <a:pt x="4005" y="46861"/>
                  </a:lnTo>
                  <a:lnTo>
                    <a:pt x="1143" y="59141"/>
                  </a:lnTo>
                  <a:lnTo>
                    <a:pt x="0" y="72641"/>
                  </a:lnTo>
                  <a:lnTo>
                    <a:pt x="204" y="86773"/>
                  </a:lnTo>
                  <a:lnTo>
                    <a:pt x="1414" y="101123"/>
                  </a:lnTo>
                  <a:lnTo>
                    <a:pt x="3510" y="115164"/>
                  </a:lnTo>
                  <a:lnTo>
                    <a:pt x="6585" y="128206"/>
                  </a:lnTo>
                  <a:lnTo>
                    <a:pt x="10619" y="139972"/>
                  </a:lnTo>
                  <a:lnTo>
                    <a:pt x="15631" y="150532"/>
                  </a:lnTo>
                  <a:lnTo>
                    <a:pt x="21753" y="160100"/>
                  </a:lnTo>
                  <a:lnTo>
                    <a:pt x="28948" y="168894"/>
                  </a:lnTo>
                  <a:lnTo>
                    <a:pt x="37051" y="176464"/>
                  </a:lnTo>
                  <a:lnTo>
                    <a:pt x="45862" y="181741"/>
                  </a:lnTo>
                  <a:lnTo>
                    <a:pt x="55191" y="184321"/>
                  </a:lnTo>
                  <a:lnTo>
                    <a:pt x="64724" y="184256"/>
                  </a:lnTo>
                  <a:lnTo>
                    <a:pt x="74043" y="181704"/>
                  </a:lnTo>
                  <a:lnTo>
                    <a:pt x="82935" y="177022"/>
                  </a:lnTo>
                  <a:lnTo>
                    <a:pt x="91209" y="170661"/>
                  </a:lnTo>
                  <a:lnTo>
                    <a:pt x="98622" y="163045"/>
                  </a:lnTo>
                  <a:lnTo>
                    <a:pt x="105120" y="154520"/>
                  </a:lnTo>
                  <a:lnTo>
                    <a:pt x="110655" y="145191"/>
                  </a:lnTo>
                  <a:lnTo>
                    <a:pt x="115082" y="134944"/>
                  </a:lnTo>
                  <a:lnTo>
                    <a:pt x="118432" y="123791"/>
                  </a:lnTo>
                  <a:lnTo>
                    <a:pt x="120871" y="111860"/>
                  </a:lnTo>
                  <a:lnTo>
                    <a:pt x="122598" y="99319"/>
                  </a:lnTo>
                  <a:lnTo>
                    <a:pt x="123824" y="86412"/>
                  </a:lnTo>
                  <a:lnTo>
                    <a:pt x="125495" y="76364"/>
                  </a:lnTo>
                  <a:lnTo>
                    <a:pt x="128287" y="73305"/>
                  </a:lnTo>
                  <a:lnTo>
                    <a:pt x="131397" y="76310"/>
                  </a:lnTo>
                  <a:lnTo>
                    <a:pt x="134562" y="83388"/>
                  </a:lnTo>
                  <a:lnTo>
                    <a:pt x="137940" y="93030"/>
                  </a:lnTo>
                  <a:lnTo>
                    <a:pt x="141852" y="104269"/>
                  </a:lnTo>
                  <a:lnTo>
                    <a:pt x="146427" y="116500"/>
                  </a:lnTo>
                  <a:lnTo>
                    <a:pt x="151625" y="129027"/>
                  </a:lnTo>
                  <a:lnTo>
                    <a:pt x="157334" y="141008"/>
                  </a:lnTo>
                  <a:lnTo>
                    <a:pt x="163442" y="152027"/>
                  </a:lnTo>
                  <a:lnTo>
                    <a:pt x="170169" y="161567"/>
                  </a:lnTo>
                  <a:lnTo>
                    <a:pt x="178047" y="168851"/>
                  </a:lnTo>
                  <a:lnTo>
                    <a:pt x="187257" y="173678"/>
                  </a:lnTo>
                  <a:lnTo>
                    <a:pt x="197077" y="176481"/>
                  </a:lnTo>
                  <a:lnTo>
                    <a:pt x="207023" y="178317"/>
                  </a:lnTo>
                  <a:lnTo>
                    <a:pt x="217972" y="179347"/>
                  </a:lnTo>
                  <a:lnTo>
                    <a:pt x="231641" y="17979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983521" y="2811108"/>
              <a:ext cx="60459" cy="442198"/>
            </a:xfrm>
            <a:custGeom>
              <a:avLst/>
              <a:gdLst/>
              <a:ahLst/>
              <a:cxnLst/>
              <a:rect l="0" t="0" r="0" b="0"/>
              <a:pathLst>
                <a:path w="60459" h="442198">
                  <a:moveTo>
                    <a:pt x="7816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60"/>
                  </a:lnTo>
                  <a:lnTo>
                    <a:pt x="200" y="42873"/>
                  </a:lnTo>
                  <a:lnTo>
                    <a:pt x="0" y="57649"/>
                  </a:lnTo>
                  <a:lnTo>
                    <a:pt x="656" y="74027"/>
                  </a:lnTo>
                  <a:lnTo>
                    <a:pt x="2067" y="91714"/>
                  </a:lnTo>
                  <a:lnTo>
                    <a:pt x="4080" y="110398"/>
                  </a:lnTo>
                  <a:lnTo>
                    <a:pt x="6538" y="129802"/>
                  </a:lnTo>
                  <a:lnTo>
                    <a:pt x="9152" y="149387"/>
                  </a:lnTo>
                  <a:lnTo>
                    <a:pt x="11519" y="168381"/>
                  </a:lnTo>
                  <a:lnTo>
                    <a:pt x="13445" y="186409"/>
                  </a:lnTo>
                  <a:lnTo>
                    <a:pt x="15077" y="203293"/>
                  </a:lnTo>
                  <a:lnTo>
                    <a:pt x="16786" y="218874"/>
                  </a:lnTo>
                  <a:lnTo>
                    <a:pt x="18786" y="233213"/>
                  </a:lnTo>
                  <a:lnTo>
                    <a:pt x="20961" y="246675"/>
                  </a:lnTo>
                  <a:lnTo>
                    <a:pt x="22970" y="259805"/>
                  </a:lnTo>
                  <a:lnTo>
                    <a:pt x="24621" y="272949"/>
                  </a:lnTo>
                  <a:lnTo>
                    <a:pt x="26054" y="286408"/>
                  </a:lnTo>
                  <a:lnTo>
                    <a:pt x="27621" y="300516"/>
                  </a:lnTo>
                  <a:lnTo>
                    <a:pt x="29528" y="315379"/>
                  </a:lnTo>
                  <a:lnTo>
                    <a:pt x="31808" y="330769"/>
                  </a:lnTo>
                  <a:lnTo>
                    <a:pt x="34419" y="346245"/>
                  </a:lnTo>
                  <a:lnTo>
                    <a:pt x="37288" y="361532"/>
                  </a:lnTo>
                  <a:lnTo>
                    <a:pt x="40393" y="376327"/>
                  </a:lnTo>
                  <a:lnTo>
                    <a:pt x="44162" y="391880"/>
                  </a:lnTo>
                  <a:lnTo>
                    <a:pt x="50046" y="411788"/>
                  </a:lnTo>
                  <a:lnTo>
                    <a:pt x="60458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875523" y="3011150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8768" y="0"/>
                  </a:lnTo>
                  <a:lnTo>
                    <a:pt x="186999" y="0"/>
                  </a:lnTo>
                  <a:lnTo>
                    <a:pt x="174109" y="0"/>
                  </a:lnTo>
                  <a:lnTo>
                    <a:pt x="160261" y="0"/>
                  </a:lnTo>
                  <a:lnTo>
                    <a:pt x="145934" y="0"/>
                  </a:lnTo>
                  <a:lnTo>
                    <a:pt x="131464" y="0"/>
                  </a:lnTo>
                  <a:lnTo>
                    <a:pt x="117013" y="0"/>
                  </a:lnTo>
                  <a:lnTo>
                    <a:pt x="102637" y="0"/>
                  </a:lnTo>
                  <a:lnTo>
                    <a:pt x="88348" y="0"/>
                  </a:lnTo>
                  <a:lnTo>
                    <a:pt x="74160" y="0"/>
                  </a:lnTo>
                  <a:lnTo>
                    <a:pt x="58403" y="0"/>
                  </a:lnTo>
                  <a:lnTo>
                    <a:pt x="36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075565" y="3007822"/>
              <a:ext cx="189513" cy="198532"/>
            </a:xfrm>
            <a:custGeom>
              <a:avLst/>
              <a:gdLst/>
              <a:ahLst/>
              <a:cxnLst/>
              <a:rect l="0" t="0" r="0" b="0"/>
              <a:pathLst>
                <a:path w="189513" h="198532">
                  <a:moveTo>
                    <a:pt x="0" y="108613"/>
                  </a:moveTo>
                  <a:lnTo>
                    <a:pt x="8801" y="111413"/>
                  </a:lnTo>
                  <a:lnTo>
                    <a:pt x="17148" y="112915"/>
                  </a:lnTo>
                  <a:lnTo>
                    <a:pt x="25851" y="113226"/>
                  </a:lnTo>
                  <a:lnTo>
                    <a:pt x="35144" y="112719"/>
                  </a:lnTo>
                  <a:lnTo>
                    <a:pt x="45287" y="111899"/>
                  </a:lnTo>
                  <a:lnTo>
                    <a:pt x="56327" y="111075"/>
                  </a:lnTo>
                  <a:lnTo>
                    <a:pt x="67996" y="110045"/>
                  </a:lnTo>
                  <a:lnTo>
                    <a:pt x="79817" y="108222"/>
                  </a:lnTo>
                  <a:lnTo>
                    <a:pt x="91501" y="105330"/>
                  </a:lnTo>
                  <a:lnTo>
                    <a:pt x="102786" y="101404"/>
                  </a:lnTo>
                  <a:lnTo>
                    <a:pt x="113363" y="96619"/>
                  </a:lnTo>
                  <a:lnTo>
                    <a:pt x="123137" y="91171"/>
                  </a:lnTo>
                  <a:lnTo>
                    <a:pt x="132022" y="85071"/>
                  </a:lnTo>
                  <a:lnTo>
                    <a:pt x="139852" y="78153"/>
                  </a:lnTo>
                  <a:lnTo>
                    <a:pt x="146625" y="70394"/>
                  </a:lnTo>
                  <a:lnTo>
                    <a:pt x="152008" y="62067"/>
                  </a:lnTo>
                  <a:lnTo>
                    <a:pt x="155267" y="53633"/>
                  </a:lnTo>
                  <a:lnTo>
                    <a:pt x="156199" y="45367"/>
                  </a:lnTo>
                  <a:lnTo>
                    <a:pt x="155045" y="37360"/>
                  </a:lnTo>
                  <a:lnTo>
                    <a:pt x="152218" y="29603"/>
                  </a:lnTo>
                  <a:lnTo>
                    <a:pt x="148126" y="22062"/>
                  </a:lnTo>
                  <a:lnTo>
                    <a:pt x="142788" y="15015"/>
                  </a:lnTo>
                  <a:lnTo>
                    <a:pt x="135858" y="9034"/>
                  </a:lnTo>
                  <a:lnTo>
                    <a:pt x="127277" y="4354"/>
                  </a:lnTo>
                  <a:lnTo>
                    <a:pt x="117416" y="1211"/>
                  </a:lnTo>
                  <a:lnTo>
                    <a:pt x="106879" y="0"/>
                  </a:lnTo>
                  <a:lnTo>
                    <a:pt x="96093" y="749"/>
                  </a:lnTo>
                  <a:lnTo>
                    <a:pt x="85429" y="3354"/>
                  </a:lnTo>
                  <a:lnTo>
                    <a:pt x="75274" y="7760"/>
                  </a:lnTo>
                  <a:lnTo>
                    <a:pt x="65787" y="13759"/>
                  </a:lnTo>
                  <a:lnTo>
                    <a:pt x="57096" y="21037"/>
                  </a:lnTo>
                  <a:lnTo>
                    <a:pt x="49395" y="29284"/>
                  </a:lnTo>
                  <a:lnTo>
                    <a:pt x="42700" y="38244"/>
                  </a:lnTo>
                  <a:lnTo>
                    <a:pt x="37033" y="48038"/>
                  </a:lnTo>
                  <a:lnTo>
                    <a:pt x="32515" y="59130"/>
                  </a:lnTo>
                  <a:lnTo>
                    <a:pt x="29112" y="71664"/>
                  </a:lnTo>
                  <a:lnTo>
                    <a:pt x="26979" y="85337"/>
                  </a:lnTo>
                  <a:lnTo>
                    <a:pt x="26520" y="99586"/>
                  </a:lnTo>
                  <a:lnTo>
                    <a:pt x="27806" y="114013"/>
                  </a:lnTo>
                  <a:lnTo>
                    <a:pt x="30618" y="128107"/>
                  </a:lnTo>
                  <a:lnTo>
                    <a:pt x="34638" y="141184"/>
                  </a:lnTo>
                  <a:lnTo>
                    <a:pt x="39568" y="152968"/>
                  </a:lnTo>
                  <a:lnTo>
                    <a:pt x="45317" y="163371"/>
                  </a:lnTo>
                  <a:lnTo>
                    <a:pt x="51998" y="172302"/>
                  </a:lnTo>
                  <a:lnTo>
                    <a:pt x="59606" y="179863"/>
                  </a:lnTo>
                  <a:lnTo>
                    <a:pt x="68171" y="186131"/>
                  </a:lnTo>
                  <a:lnTo>
                    <a:pt x="77832" y="191059"/>
                  </a:lnTo>
                  <a:lnTo>
                    <a:pt x="88557" y="194745"/>
                  </a:lnTo>
                  <a:lnTo>
                    <a:pt x="100182" y="197240"/>
                  </a:lnTo>
                  <a:lnTo>
                    <a:pt x="112510" y="198474"/>
                  </a:lnTo>
                  <a:lnTo>
                    <a:pt x="125345" y="198531"/>
                  </a:lnTo>
                  <a:lnTo>
                    <a:pt x="138123" y="197768"/>
                  </a:lnTo>
                  <a:lnTo>
                    <a:pt x="151276" y="196650"/>
                  </a:lnTo>
                  <a:lnTo>
                    <a:pt x="167075" y="195082"/>
                  </a:lnTo>
                  <a:lnTo>
                    <a:pt x="189512" y="1928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266304" y="2990093"/>
              <a:ext cx="193307" cy="280146"/>
            </a:xfrm>
            <a:custGeom>
              <a:avLst/>
              <a:gdLst/>
              <a:ahLst/>
              <a:cxnLst/>
              <a:rect l="0" t="0" r="0" b="0"/>
              <a:pathLst>
                <a:path w="193307" h="280146">
                  <a:moveTo>
                    <a:pt x="114587" y="0"/>
                  </a:moveTo>
                  <a:lnTo>
                    <a:pt x="102920" y="3001"/>
                  </a:lnTo>
                  <a:lnTo>
                    <a:pt x="92430" y="6423"/>
                  </a:lnTo>
                  <a:lnTo>
                    <a:pt x="82133" y="10619"/>
                  </a:lnTo>
                  <a:lnTo>
                    <a:pt x="72005" y="15519"/>
                  </a:lnTo>
                  <a:lnTo>
                    <a:pt x="62310" y="21001"/>
                  </a:lnTo>
                  <a:lnTo>
                    <a:pt x="53173" y="26931"/>
                  </a:lnTo>
                  <a:lnTo>
                    <a:pt x="44571" y="33193"/>
                  </a:lnTo>
                  <a:lnTo>
                    <a:pt x="36409" y="39691"/>
                  </a:lnTo>
                  <a:lnTo>
                    <a:pt x="28589" y="46360"/>
                  </a:lnTo>
                  <a:lnTo>
                    <a:pt x="21185" y="53312"/>
                  </a:lnTo>
                  <a:lnTo>
                    <a:pt x="14433" y="60817"/>
                  </a:lnTo>
                  <a:lnTo>
                    <a:pt x="8421" y="68975"/>
                  </a:lnTo>
                  <a:lnTo>
                    <a:pt x="3569" y="77574"/>
                  </a:lnTo>
                  <a:lnTo>
                    <a:pt x="674" y="86192"/>
                  </a:lnTo>
                  <a:lnTo>
                    <a:pt x="0" y="94572"/>
                  </a:lnTo>
                  <a:lnTo>
                    <a:pt x="1668" y="102316"/>
                  </a:lnTo>
                  <a:lnTo>
                    <a:pt x="5904" y="108832"/>
                  </a:lnTo>
                  <a:lnTo>
                    <a:pt x="12570" y="113908"/>
                  </a:lnTo>
                  <a:lnTo>
                    <a:pt x="21264" y="117502"/>
                  </a:lnTo>
                  <a:lnTo>
                    <a:pt x="31524" y="119555"/>
                  </a:lnTo>
                  <a:lnTo>
                    <a:pt x="42937" y="120201"/>
                  </a:lnTo>
                  <a:lnTo>
                    <a:pt x="55174" y="119859"/>
                  </a:lnTo>
                  <a:lnTo>
                    <a:pt x="67985" y="119107"/>
                  </a:lnTo>
                  <a:lnTo>
                    <a:pt x="81188" y="118318"/>
                  </a:lnTo>
                  <a:lnTo>
                    <a:pt x="94492" y="117809"/>
                  </a:lnTo>
                  <a:lnTo>
                    <a:pt x="107506" y="117927"/>
                  </a:lnTo>
                  <a:lnTo>
                    <a:pt x="120033" y="118793"/>
                  </a:lnTo>
                  <a:lnTo>
                    <a:pt x="131902" y="120511"/>
                  </a:lnTo>
                  <a:lnTo>
                    <a:pt x="142882" y="123259"/>
                  </a:lnTo>
                  <a:lnTo>
                    <a:pt x="152931" y="127038"/>
                  </a:lnTo>
                  <a:lnTo>
                    <a:pt x="162003" y="131862"/>
                  </a:lnTo>
                  <a:lnTo>
                    <a:pt x="169957" y="137849"/>
                  </a:lnTo>
                  <a:lnTo>
                    <a:pt x="176825" y="144959"/>
                  </a:lnTo>
                  <a:lnTo>
                    <a:pt x="182607" y="153343"/>
                  </a:lnTo>
                  <a:lnTo>
                    <a:pt x="187202" y="163406"/>
                  </a:lnTo>
                  <a:lnTo>
                    <a:pt x="190657" y="175205"/>
                  </a:lnTo>
                  <a:lnTo>
                    <a:pt x="192824" y="188197"/>
                  </a:lnTo>
                  <a:lnTo>
                    <a:pt x="193306" y="201448"/>
                  </a:lnTo>
                  <a:lnTo>
                    <a:pt x="192031" y="214384"/>
                  </a:lnTo>
                  <a:lnTo>
                    <a:pt x="189056" y="226490"/>
                  </a:lnTo>
                  <a:lnTo>
                    <a:pt x="184393" y="237161"/>
                  </a:lnTo>
                  <a:lnTo>
                    <a:pt x="178215" y="246222"/>
                  </a:lnTo>
                  <a:lnTo>
                    <a:pt x="170644" y="253830"/>
                  </a:lnTo>
                  <a:lnTo>
                    <a:pt x="161669" y="260271"/>
                  </a:lnTo>
                  <a:lnTo>
                    <a:pt x="151411" y="265830"/>
                  </a:lnTo>
                  <a:lnTo>
                    <a:pt x="140100" y="270584"/>
                  </a:lnTo>
                  <a:lnTo>
                    <a:pt x="127983" y="274415"/>
                  </a:lnTo>
                  <a:lnTo>
                    <a:pt x="115279" y="277325"/>
                  </a:lnTo>
                  <a:lnTo>
                    <a:pt x="102155" y="279281"/>
                  </a:lnTo>
                  <a:lnTo>
                    <a:pt x="88739" y="280145"/>
                  </a:lnTo>
                  <a:lnTo>
                    <a:pt x="75136" y="279951"/>
                  </a:lnTo>
                  <a:lnTo>
                    <a:pt x="61822" y="279017"/>
                  </a:lnTo>
                  <a:lnTo>
                    <a:pt x="48244" y="277765"/>
                  </a:lnTo>
                  <a:lnTo>
                    <a:pt x="32089" y="276088"/>
                  </a:lnTo>
                  <a:lnTo>
                    <a:pt x="9302" y="2737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528290" y="3284891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10" y="9359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53808" y="315854"/>
            <a:ext cx="3399581" cy="705411"/>
            <a:chOff x="253808" y="315854"/>
            <a:chExt cx="3399581" cy="705411"/>
          </a:xfrm>
        </p:grpSpPr>
        <p:sp>
          <p:nvSpPr>
            <p:cNvPr id="2" name="Freeform 1"/>
            <p:cNvSpPr/>
            <p:nvPr/>
          </p:nvSpPr>
          <p:spPr>
            <a:xfrm>
              <a:off x="253808" y="389554"/>
              <a:ext cx="522347" cy="506210"/>
            </a:xfrm>
            <a:custGeom>
              <a:avLst/>
              <a:gdLst/>
              <a:ahLst/>
              <a:cxnLst/>
              <a:rect l="0" t="0" r="0" b="0"/>
              <a:pathLst>
                <a:path w="522347" h="506210">
                  <a:moveTo>
                    <a:pt x="19932" y="31585"/>
                  </a:moveTo>
                  <a:lnTo>
                    <a:pt x="17066" y="40454"/>
                  </a:lnTo>
                  <a:lnTo>
                    <a:pt x="14924" y="49441"/>
                  </a:lnTo>
                  <a:lnTo>
                    <a:pt x="13316" y="59431"/>
                  </a:lnTo>
                  <a:lnTo>
                    <a:pt x="11963" y="70239"/>
                  </a:lnTo>
                  <a:lnTo>
                    <a:pt x="10466" y="81402"/>
                  </a:lnTo>
                  <a:lnTo>
                    <a:pt x="8620" y="92621"/>
                  </a:lnTo>
                  <a:lnTo>
                    <a:pt x="6553" y="104252"/>
                  </a:lnTo>
                  <a:lnTo>
                    <a:pt x="4620" y="117181"/>
                  </a:lnTo>
                  <a:lnTo>
                    <a:pt x="3024" y="131807"/>
                  </a:lnTo>
                  <a:lnTo>
                    <a:pt x="1800" y="148053"/>
                  </a:lnTo>
                  <a:lnTo>
                    <a:pt x="904" y="165640"/>
                  </a:lnTo>
                  <a:lnTo>
                    <a:pt x="271" y="184240"/>
                  </a:lnTo>
                  <a:lnTo>
                    <a:pt x="0" y="203085"/>
                  </a:lnTo>
                  <a:lnTo>
                    <a:pt x="342" y="221036"/>
                  </a:lnTo>
                  <a:lnTo>
                    <a:pt x="1382" y="237557"/>
                  </a:lnTo>
                  <a:lnTo>
                    <a:pt x="2893" y="253122"/>
                  </a:lnTo>
                  <a:lnTo>
                    <a:pt x="4445" y="268874"/>
                  </a:lnTo>
                  <a:lnTo>
                    <a:pt x="5788" y="285467"/>
                  </a:lnTo>
                  <a:lnTo>
                    <a:pt x="7011" y="302565"/>
                  </a:lnTo>
                  <a:lnTo>
                    <a:pt x="8438" y="319145"/>
                  </a:lnTo>
                  <a:lnTo>
                    <a:pt x="10250" y="334636"/>
                  </a:lnTo>
                  <a:lnTo>
                    <a:pt x="12468" y="348953"/>
                  </a:lnTo>
                  <a:lnTo>
                    <a:pt x="15035" y="362249"/>
                  </a:lnTo>
                  <a:lnTo>
                    <a:pt x="17876" y="374743"/>
                  </a:lnTo>
                  <a:lnTo>
                    <a:pt x="20921" y="386641"/>
                  </a:lnTo>
                  <a:lnTo>
                    <a:pt x="24110" y="398113"/>
                  </a:lnTo>
                  <a:lnTo>
                    <a:pt x="27406" y="409284"/>
                  </a:lnTo>
                  <a:lnTo>
                    <a:pt x="30941" y="420248"/>
                  </a:lnTo>
                  <a:lnTo>
                    <a:pt x="34999" y="431070"/>
                  </a:lnTo>
                  <a:lnTo>
                    <a:pt x="39699" y="441787"/>
                  </a:lnTo>
                  <a:lnTo>
                    <a:pt x="45162" y="452103"/>
                  </a:lnTo>
                  <a:lnTo>
                    <a:pt x="51586" y="461423"/>
                  </a:lnTo>
                  <a:lnTo>
                    <a:pt x="58994" y="469496"/>
                  </a:lnTo>
                  <a:lnTo>
                    <a:pt x="67580" y="476067"/>
                  </a:lnTo>
                  <a:lnTo>
                    <a:pt x="77778" y="480733"/>
                  </a:lnTo>
                  <a:lnTo>
                    <a:pt x="89664" y="483447"/>
                  </a:lnTo>
                  <a:lnTo>
                    <a:pt x="102544" y="483981"/>
                  </a:lnTo>
                  <a:lnTo>
                    <a:pt x="115187" y="481770"/>
                  </a:lnTo>
                  <a:lnTo>
                    <a:pt x="126906" y="476764"/>
                  </a:lnTo>
                  <a:lnTo>
                    <a:pt x="137551" y="469336"/>
                  </a:lnTo>
                  <a:lnTo>
                    <a:pt x="147235" y="460001"/>
                  </a:lnTo>
                  <a:lnTo>
                    <a:pt x="156153" y="449239"/>
                  </a:lnTo>
                  <a:lnTo>
                    <a:pt x="164500" y="437289"/>
                  </a:lnTo>
                  <a:lnTo>
                    <a:pt x="172434" y="424145"/>
                  </a:lnTo>
                  <a:lnTo>
                    <a:pt x="180073" y="409904"/>
                  </a:lnTo>
                  <a:lnTo>
                    <a:pt x="187342" y="394919"/>
                  </a:lnTo>
                  <a:lnTo>
                    <a:pt x="193999" y="379708"/>
                  </a:lnTo>
                  <a:lnTo>
                    <a:pt x="199957" y="364585"/>
                  </a:lnTo>
                  <a:lnTo>
                    <a:pt x="205280" y="349668"/>
                  </a:lnTo>
                  <a:lnTo>
                    <a:pt x="210089" y="334965"/>
                  </a:lnTo>
                  <a:lnTo>
                    <a:pt x="214505" y="320444"/>
                  </a:lnTo>
                  <a:lnTo>
                    <a:pt x="218472" y="306065"/>
                  </a:lnTo>
                  <a:lnTo>
                    <a:pt x="221764" y="291790"/>
                  </a:lnTo>
                  <a:lnTo>
                    <a:pt x="224322" y="277617"/>
                  </a:lnTo>
                  <a:lnTo>
                    <a:pt x="226570" y="264508"/>
                  </a:lnTo>
                  <a:lnTo>
                    <a:pt x="229960" y="254442"/>
                  </a:lnTo>
                  <a:lnTo>
                    <a:pt x="235114" y="249912"/>
                  </a:lnTo>
                  <a:lnTo>
                    <a:pt x="240270" y="251941"/>
                  </a:lnTo>
                  <a:lnTo>
                    <a:pt x="244124" y="258329"/>
                  </a:lnTo>
                  <a:lnTo>
                    <a:pt x="246710" y="267782"/>
                  </a:lnTo>
                  <a:lnTo>
                    <a:pt x="248398" y="279544"/>
                  </a:lnTo>
                  <a:lnTo>
                    <a:pt x="249662" y="293027"/>
                  </a:lnTo>
                  <a:lnTo>
                    <a:pt x="251021" y="307760"/>
                  </a:lnTo>
                  <a:lnTo>
                    <a:pt x="252743" y="323364"/>
                  </a:lnTo>
                  <a:lnTo>
                    <a:pt x="255046" y="339081"/>
                  </a:lnTo>
                  <a:lnTo>
                    <a:pt x="258191" y="353796"/>
                  </a:lnTo>
                  <a:lnTo>
                    <a:pt x="262233" y="366994"/>
                  </a:lnTo>
                  <a:lnTo>
                    <a:pt x="267065" y="379009"/>
                  </a:lnTo>
                  <a:lnTo>
                    <a:pt x="272524" y="390694"/>
                  </a:lnTo>
                  <a:lnTo>
                    <a:pt x="278458" y="402595"/>
                  </a:lnTo>
                  <a:lnTo>
                    <a:pt x="284898" y="414745"/>
                  </a:lnTo>
                  <a:lnTo>
                    <a:pt x="292052" y="426843"/>
                  </a:lnTo>
                  <a:lnTo>
                    <a:pt x="299971" y="438688"/>
                  </a:lnTo>
                  <a:lnTo>
                    <a:pt x="308408" y="450069"/>
                  </a:lnTo>
                  <a:lnTo>
                    <a:pt x="316917" y="460704"/>
                  </a:lnTo>
                  <a:lnTo>
                    <a:pt x="325237" y="470514"/>
                  </a:lnTo>
                  <a:lnTo>
                    <a:pt x="333450" y="479422"/>
                  </a:lnTo>
                  <a:lnTo>
                    <a:pt x="341878" y="487266"/>
                  </a:lnTo>
                  <a:lnTo>
                    <a:pt x="350697" y="494054"/>
                  </a:lnTo>
                  <a:lnTo>
                    <a:pt x="359925" y="499614"/>
                  </a:lnTo>
                  <a:lnTo>
                    <a:pt x="369506" y="503526"/>
                  </a:lnTo>
                  <a:lnTo>
                    <a:pt x="379362" y="505709"/>
                  </a:lnTo>
                  <a:lnTo>
                    <a:pt x="389423" y="506209"/>
                  </a:lnTo>
                  <a:lnTo>
                    <a:pt x="399630" y="505032"/>
                  </a:lnTo>
                  <a:lnTo>
                    <a:pt x="409935" y="502343"/>
                  </a:lnTo>
                  <a:lnTo>
                    <a:pt x="420142" y="498099"/>
                  </a:lnTo>
                  <a:lnTo>
                    <a:pt x="429922" y="491977"/>
                  </a:lnTo>
                  <a:lnTo>
                    <a:pt x="439130" y="483979"/>
                  </a:lnTo>
                  <a:lnTo>
                    <a:pt x="447788" y="474695"/>
                  </a:lnTo>
                  <a:lnTo>
                    <a:pt x="455989" y="465087"/>
                  </a:lnTo>
                  <a:lnTo>
                    <a:pt x="463837" y="455736"/>
                  </a:lnTo>
                  <a:lnTo>
                    <a:pt x="471261" y="446681"/>
                  </a:lnTo>
                  <a:lnTo>
                    <a:pt x="478028" y="437614"/>
                  </a:lnTo>
                  <a:lnTo>
                    <a:pt x="484063" y="428317"/>
                  </a:lnTo>
                  <a:lnTo>
                    <a:pt x="489438" y="418241"/>
                  </a:lnTo>
                  <a:lnTo>
                    <a:pt x="494284" y="406486"/>
                  </a:lnTo>
                  <a:lnTo>
                    <a:pt x="498724" y="392722"/>
                  </a:lnTo>
                  <a:lnTo>
                    <a:pt x="502708" y="377423"/>
                  </a:lnTo>
                  <a:lnTo>
                    <a:pt x="506011" y="361551"/>
                  </a:lnTo>
                  <a:lnTo>
                    <a:pt x="508572" y="345736"/>
                  </a:lnTo>
                  <a:lnTo>
                    <a:pt x="510631" y="330392"/>
                  </a:lnTo>
                  <a:lnTo>
                    <a:pt x="512629" y="315869"/>
                  </a:lnTo>
                  <a:lnTo>
                    <a:pt x="514823" y="302252"/>
                  </a:lnTo>
                  <a:lnTo>
                    <a:pt x="517128" y="289278"/>
                  </a:lnTo>
                  <a:lnTo>
                    <a:pt x="519223" y="276478"/>
                  </a:lnTo>
                  <a:lnTo>
                    <a:pt x="520924" y="263566"/>
                  </a:lnTo>
                  <a:lnTo>
                    <a:pt x="522048" y="250601"/>
                  </a:lnTo>
                  <a:lnTo>
                    <a:pt x="522346" y="237889"/>
                  </a:lnTo>
                  <a:lnTo>
                    <a:pt x="521768" y="225590"/>
                  </a:lnTo>
                  <a:lnTo>
                    <a:pt x="520582" y="213550"/>
                  </a:lnTo>
                  <a:lnTo>
                    <a:pt x="519255" y="201400"/>
                  </a:lnTo>
                  <a:lnTo>
                    <a:pt x="518066" y="188920"/>
                  </a:lnTo>
                  <a:lnTo>
                    <a:pt x="516949" y="175741"/>
                  </a:lnTo>
                  <a:lnTo>
                    <a:pt x="515593" y="161291"/>
                  </a:lnTo>
                  <a:lnTo>
                    <a:pt x="513828" y="145389"/>
                  </a:lnTo>
                  <a:lnTo>
                    <a:pt x="511643" y="128658"/>
                  </a:lnTo>
                  <a:lnTo>
                    <a:pt x="509097" y="112274"/>
                  </a:lnTo>
                  <a:lnTo>
                    <a:pt x="506270" y="96890"/>
                  </a:lnTo>
                  <a:lnTo>
                    <a:pt x="503236" y="82632"/>
                  </a:lnTo>
                  <a:lnTo>
                    <a:pt x="500053" y="69369"/>
                  </a:lnTo>
                  <a:lnTo>
                    <a:pt x="496770" y="56904"/>
                  </a:lnTo>
                  <a:lnTo>
                    <a:pt x="493572" y="45295"/>
                  </a:lnTo>
                  <a:lnTo>
                    <a:pt x="490465" y="33633"/>
                  </a:lnTo>
                  <a:lnTo>
                    <a:pt x="487178" y="19773"/>
                  </a:lnTo>
                  <a:lnTo>
                    <a:pt x="48318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25975" y="638303"/>
              <a:ext cx="226875" cy="201042"/>
            </a:xfrm>
            <a:custGeom>
              <a:avLst/>
              <a:gdLst/>
              <a:ahLst/>
              <a:cxnLst/>
              <a:rect l="0" t="0" r="0" b="0"/>
              <a:pathLst>
                <a:path w="226875" h="201042">
                  <a:moveTo>
                    <a:pt x="132118" y="67106"/>
                  </a:moveTo>
                  <a:lnTo>
                    <a:pt x="129117" y="58305"/>
                  </a:lnTo>
                  <a:lnTo>
                    <a:pt x="125695" y="49958"/>
                  </a:lnTo>
                  <a:lnTo>
                    <a:pt x="121494" y="41268"/>
                  </a:lnTo>
                  <a:lnTo>
                    <a:pt x="116421" y="32493"/>
                  </a:lnTo>
                  <a:lnTo>
                    <a:pt x="110291" y="24295"/>
                  </a:lnTo>
                  <a:lnTo>
                    <a:pt x="103103" y="17014"/>
                  </a:lnTo>
                  <a:lnTo>
                    <a:pt x="94843" y="10823"/>
                  </a:lnTo>
                  <a:lnTo>
                    <a:pt x="85400" y="5891"/>
                  </a:lnTo>
                  <a:lnTo>
                    <a:pt x="74835" y="2184"/>
                  </a:lnTo>
                  <a:lnTo>
                    <a:pt x="63659" y="0"/>
                  </a:lnTo>
                  <a:lnTo>
                    <a:pt x="52697" y="33"/>
                  </a:lnTo>
                  <a:lnTo>
                    <a:pt x="42408" y="2467"/>
                  </a:lnTo>
                  <a:lnTo>
                    <a:pt x="33045" y="7203"/>
                  </a:lnTo>
                  <a:lnTo>
                    <a:pt x="24827" y="14119"/>
                  </a:lnTo>
                  <a:lnTo>
                    <a:pt x="17752" y="22918"/>
                  </a:lnTo>
                  <a:lnTo>
                    <a:pt x="11813" y="33215"/>
                  </a:lnTo>
                  <a:lnTo>
                    <a:pt x="7107" y="44634"/>
                  </a:lnTo>
                  <a:lnTo>
                    <a:pt x="3570" y="56859"/>
                  </a:lnTo>
                  <a:lnTo>
                    <a:pt x="1176" y="69489"/>
                  </a:lnTo>
                  <a:lnTo>
                    <a:pt x="8" y="82039"/>
                  </a:lnTo>
                  <a:lnTo>
                    <a:pt x="0" y="94258"/>
                  </a:lnTo>
                  <a:lnTo>
                    <a:pt x="959" y="106089"/>
                  </a:lnTo>
                  <a:lnTo>
                    <a:pt x="2665" y="117574"/>
                  </a:lnTo>
                  <a:lnTo>
                    <a:pt x="4926" y="128785"/>
                  </a:lnTo>
                  <a:lnTo>
                    <a:pt x="7748" y="139789"/>
                  </a:lnTo>
                  <a:lnTo>
                    <a:pt x="11320" y="150646"/>
                  </a:lnTo>
                  <a:lnTo>
                    <a:pt x="15690" y="161390"/>
                  </a:lnTo>
                  <a:lnTo>
                    <a:pt x="20930" y="171725"/>
                  </a:lnTo>
                  <a:lnTo>
                    <a:pt x="27204" y="181059"/>
                  </a:lnTo>
                  <a:lnTo>
                    <a:pt x="34498" y="189136"/>
                  </a:lnTo>
                  <a:lnTo>
                    <a:pt x="42498" y="195542"/>
                  </a:lnTo>
                  <a:lnTo>
                    <a:pt x="50706" y="199563"/>
                  </a:lnTo>
                  <a:lnTo>
                    <a:pt x="58816" y="201041"/>
                  </a:lnTo>
                  <a:lnTo>
                    <a:pt x="66718" y="200270"/>
                  </a:lnTo>
                  <a:lnTo>
                    <a:pt x="74403" y="197709"/>
                  </a:lnTo>
                  <a:lnTo>
                    <a:pt x="81900" y="193803"/>
                  </a:lnTo>
                  <a:lnTo>
                    <a:pt x="89088" y="188761"/>
                  </a:lnTo>
                  <a:lnTo>
                    <a:pt x="95696" y="182563"/>
                  </a:lnTo>
                  <a:lnTo>
                    <a:pt x="101624" y="175282"/>
                  </a:lnTo>
                  <a:lnTo>
                    <a:pt x="106928" y="166938"/>
                  </a:lnTo>
                  <a:lnTo>
                    <a:pt x="111726" y="157427"/>
                  </a:lnTo>
                  <a:lnTo>
                    <a:pt x="116139" y="146807"/>
                  </a:lnTo>
                  <a:lnTo>
                    <a:pt x="120274" y="135421"/>
                  </a:lnTo>
                  <a:lnTo>
                    <a:pt x="124211" y="123786"/>
                  </a:lnTo>
                  <a:lnTo>
                    <a:pt x="128007" y="112216"/>
                  </a:lnTo>
                  <a:lnTo>
                    <a:pt x="131540" y="100669"/>
                  </a:lnTo>
                  <a:lnTo>
                    <a:pt x="134533" y="88851"/>
                  </a:lnTo>
                  <a:lnTo>
                    <a:pt x="136881" y="76692"/>
                  </a:lnTo>
                  <a:lnTo>
                    <a:pt x="138740" y="67325"/>
                  </a:lnTo>
                  <a:lnTo>
                    <a:pt x="140374" y="64682"/>
                  </a:lnTo>
                  <a:lnTo>
                    <a:pt x="141990" y="67441"/>
                  </a:lnTo>
                  <a:lnTo>
                    <a:pt x="143830" y="73515"/>
                  </a:lnTo>
                  <a:lnTo>
                    <a:pt x="146004" y="81482"/>
                  </a:lnTo>
                  <a:lnTo>
                    <a:pt x="148508" y="90516"/>
                  </a:lnTo>
                  <a:lnTo>
                    <a:pt x="151290" y="100155"/>
                  </a:lnTo>
                  <a:lnTo>
                    <a:pt x="154286" y="110143"/>
                  </a:lnTo>
                  <a:lnTo>
                    <a:pt x="157439" y="120338"/>
                  </a:lnTo>
                  <a:lnTo>
                    <a:pt x="160713" y="130648"/>
                  </a:lnTo>
                  <a:lnTo>
                    <a:pt x="164401" y="140698"/>
                  </a:lnTo>
                  <a:lnTo>
                    <a:pt x="169095" y="149844"/>
                  </a:lnTo>
                  <a:lnTo>
                    <a:pt x="175030" y="157806"/>
                  </a:lnTo>
                  <a:lnTo>
                    <a:pt x="182054" y="164494"/>
                  </a:lnTo>
                  <a:lnTo>
                    <a:pt x="190695" y="170487"/>
                  </a:lnTo>
                  <a:lnTo>
                    <a:pt x="203953" y="176310"/>
                  </a:lnTo>
                  <a:lnTo>
                    <a:pt x="226874" y="1829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7638" y="584987"/>
              <a:ext cx="166482" cy="202856"/>
            </a:xfrm>
            <a:custGeom>
              <a:avLst/>
              <a:gdLst/>
              <a:ahLst/>
              <a:cxnLst/>
              <a:rect l="0" t="0" r="0" b="0"/>
              <a:pathLst>
                <a:path w="166482" h="202856">
                  <a:moveTo>
                    <a:pt x="124724" y="4608"/>
                  </a:moveTo>
                  <a:lnTo>
                    <a:pt x="113056" y="1809"/>
                  </a:lnTo>
                  <a:lnTo>
                    <a:pt x="102567" y="307"/>
                  </a:lnTo>
                  <a:lnTo>
                    <a:pt x="92266" y="0"/>
                  </a:lnTo>
                  <a:lnTo>
                    <a:pt x="81964" y="680"/>
                  </a:lnTo>
                  <a:lnTo>
                    <a:pt x="71621" y="2147"/>
                  </a:lnTo>
                  <a:lnTo>
                    <a:pt x="61236" y="4221"/>
                  </a:lnTo>
                  <a:lnTo>
                    <a:pt x="50980" y="6903"/>
                  </a:lnTo>
                  <a:lnTo>
                    <a:pt x="41171" y="10374"/>
                  </a:lnTo>
                  <a:lnTo>
                    <a:pt x="31949" y="14674"/>
                  </a:lnTo>
                  <a:lnTo>
                    <a:pt x="23452" y="19866"/>
                  </a:lnTo>
                  <a:lnTo>
                    <a:pt x="15891" y="26107"/>
                  </a:lnTo>
                  <a:lnTo>
                    <a:pt x="9301" y="33377"/>
                  </a:lnTo>
                  <a:lnTo>
                    <a:pt x="4045" y="41362"/>
                  </a:lnTo>
                  <a:lnTo>
                    <a:pt x="869" y="49560"/>
                  </a:lnTo>
                  <a:lnTo>
                    <a:pt x="0" y="57658"/>
                  </a:lnTo>
                  <a:lnTo>
                    <a:pt x="1365" y="65382"/>
                  </a:lnTo>
                  <a:lnTo>
                    <a:pt x="4865" y="72416"/>
                  </a:lnTo>
                  <a:lnTo>
                    <a:pt x="10228" y="78658"/>
                  </a:lnTo>
                  <a:lnTo>
                    <a:pt x="17403" y="84019"/>
                  </a:lnTo>
                  <a:lnTo>
                    <a:pt x="26637" y="88329"/>
                  </a:lnTo>
                  <a:lnTo>
                    <a:pt x="37879" y="91605"/>
                  </a:lnTo>
                  <a:lnTo>
                    <a:pt x="50662" y="94164"/>
                  </a:lnTo>
                  <a:lnTo>
                    <a:pt x="64305" y="96505"/>
                  </a:lnTo>
                  <a:lnTo>
                    <a:pt x="78327" y="98942"/>
                  </a:lnTo>
                  <a:lnTo>
                    <a:pt x="92316" y="101751"/>
                  </a:lnTo>
                  <a:lnTo>
                    <a:pt x="105855" y="105249"/>
                  </a:lnTo>
                  <a:lnTo>
                    <a:pt x="118764" y="109538"/>
                  </a:lnTo>
                  <a:lnTo>
                    <a:pt x="130735" y="114708"/>
                  </a:lnTo>
                  <a:lnTo>
                    <a:pt x="141258" y="120927"/>
                  </a:lnTo>
                  <a:lnTo>
                    <a:pt x="150181" y="128184"/>
                  </a:lnTo>
                  <a:lnTo>
                    <a:pt x="157343" y="136328"/>
                  </a:lnTo>
                  <a:lnTo>
                    <a:pt x="162414" y="145164"/>
                  </a:lnTo>
                  <a:lnTo>
                    <a:pt x="165414" y="154509"/>
                  </a:lnTo>
                  <a:lnTo>
                    <a:pt x="166481" y="164054"/>
                  </a:lnTo>
                  <a:lnTo>
                    <a:pt x="165693" y="173381"/>
                  </a:lnTo>
                  <a:lnTo>
                    <a:pt x="163269" y="182268"/>
                  </a:lnTo>
                  <a:lnTo>
                    <a:pt x="159203" y="190199"/>
                  </a:lnTo>
                  <a:lnTo>
                    <a:pt x="153202" y="196316"/>
                  </a:lnTo>
                  <a:lnTo>
                    <a:pt x="145281" y="200315"/>
                  </a:lnTo>
                  <a:lnTo>
                    <a:pt x="135878" y="202372"/>
                  </a:lnTo>
                  <a:lnTo>
                    <a:pt x="125658" y="202855"/>
                  </a:lnTo>
                  <a:lnTo>
                    <a:pt x="115083" y="202147"/>
                  </a:lnTo>
                  <a:lnTo>
                    <a:pt x="104391" y="200575"/>
                  </a:lnTo>
                  <a:lnTo>
                    <a:pt x="93687" y="198391"/>
                  </a:lnTo>
                  <a:lnTo>
                    <a:pt x="83013" y="195786"/>
                  </a:lnTo>
                  <a:lnTo>
                    <a:pt x="72446" y="193047"/>
                  </a:lnTo>
                  <a:lnTo>
                    <a:pt x="60869" y="190299"/>
                  </a:lnTo>
                  <a:lnTo>
                    <a:pt x="45031" y="187304"/>
                  </a:lnTo>
                  <a:lnTo>
                    <a:pt x="19439" y="183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0397" y="379025"/>
              <a:ext cx="173065" cy="431670"/>
            </a:xfrm>
            <a:custGeom>
              <a:avLst/>
              <a:gdLst/>
              <a:ahLst/>
              <a:cxnLst/>
              <a:rect l="0" t="0" r="0" b="0"/>
              <a:pathLst>
                <a:path w="173065" h="431670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56"/>
                  </a:lnTo>
                  <a:lnTo>
                    <a:pt x="679" y="39009"/>
                  </a:lnTo>
                  <a:lnTo>
                    <a:pt x="2147" y="51469"/>
                  </a:lnTo>
                  <a:lnTo>
                    <a:pt x="4216" y="65181"/>
                  </a:lnTo>
                  <a:lnTo>
                    <a:pt x="6725" y="79944"/>
                  </a:lnTo>
                  <a:lnTo>
                    <a:pt x="9548" y="95521"/>
                  </a:lnTo>
                  <a:lnTo>
                    <a:pt x="12590" y="111690"/>
                  </a:lnTo>
                  <a:lnTo>
                    <a:pt x="15783" y="127951"/>
                  </a:lnTo>
                  <a:lnTo>
                    <a:pt x="19079" y="143561"/>
                  </a:lnTo>
                  <a:lnTo>
                    <a:pt x="22441" y="158181"/>
                  </a:lnTo>
                  <a:lnTo>
                    <a:pt x="25681" y="172303"/>
                  </a:lnTo>
                  <a:lnTo>
                    <a:pt x="28478" y="187006"/>
                  </a:lnTo>
                  <a:lnTo>
                    <a:pt x="30691" y="202865"/>
                  </a:lnTo>
                  <a:lnTo>
                    <a:pt x="32346" y="219791"/>
                  </a:lnTo>
                  <a:lnTo>
                    <a:pt x="33540" y="237311"/>
                  </a:lnTo>
                  <a:lnTo>
                    <a:pt x="34385" y="255066"/>
                  </a:lnTo>
                  <a:lnTo>
                    <a:pt x="35141" y="272870"/>
                  </a:lnTo>
                  <a:lnTo>
                    <a:pt x="36189" y="290649"/>
                  </a:lnTo>
                  <a:lnTo>
                    <a:pt x="37709" y="308376"/>
                  </a:lnTo>
                  <a:lnTo>
                    <a:pt x="39545" y="325888"/>
                  </a:lnTo>
                  <a:lnTo>
                    <a:pt x="41317" y="342886"/>
                  </a:lnTo>
                  <a:lnTo>
                    <a:pt x="42799" y="359218"/>
                  </a:lnTo>
                  <a:lnTo>
                    <a:pt x="43760" y="373741"/>
                  </a:lnTo>
                  <a:lnTo>
                    <a:pt x="43433" y="383111"/>
                  </a:lnTo>
                  <a:lnTo>
                    <a:pt x="41805" y="385389"/>
                  </a:lnTo>
                  <a:lnTo>
                    <a:pt x="40160" y="382214"/>
                  </a:lnTo>
                  <a:lnTo>
                    <a:pt x="38907" y="375199"/>
                  </a:lnTo>
                  <a:lnTo>
                    <a:pt x="38026" y="365275"/>
                  </a:lnTo>
                  <a:lnTo>
                    <a:pt x="37434" y="353150"/>
                  </a:lnTo>
                  <a:lnTo>
                    <a:pt x="37373" y="339728"/>
                  </a:lnTo>
                  <a:lnTo>
                    <a:pt x="38397" y="326083"/>
                  </a:lnTo>
                  <a:lnTo>
                    <a:pt x="40725" y="312825"/>
                  </a:lnTo>
                  <a:lnTo>
                    <a:pt x="44426" y="300309"/>
                  </a:lnTo>
                  <a:lnTo>
                    <a:pt x="49586" y="288818"/>
                  </a:lnTo>
                  <a:lnTo>
                    <a:pt x="56096" y="278403"/>
                  </a:lnTo>
                  <a:lnTo>
                    <a:pt x="63722" y="269577"/>
                  </a:lnTo>
                  <a:lnTo>
                    <a:pt x="72203" y="263375"/>
                  </a:lnTo>
                  <a:lnTo>
                    <a:pt x="81306" y="260130"/>
                  </a:lnTo>
                  <a:lnTo>
                    <a:pt x="90687" y="259559"/>
                  </a:lnTo>
                  <a:lnTo>
                    <a:pt x="99904" y="261144"/>
                  </a:lnTo>
                  <a:lnTo>
                    <a:pt x="108731" y="264359"/>
                  </a:lnTo>
                  <a:lnTo>
                    <a:pt x="117131" y="268920"/>
                  </a:lnTo>
                  <a:lnTo>
                    <a:pt x="125160" y="274788"/>
                  </a:lnTo>
                  <a:lnTo>
                    <a:pt x="132892" y="281838"/>
                  </a:lnTo>
                  <a:lnTo>
                    <a:pt x="140238" y="289857"/>
                  </a:lnTo>
                  <a:lnTo>
                    <a:pt x="146952" y="298617"/>
                  </a:lnTo>
                  <a:lnTo>
                    <a:pt x="152948" y="307923"/>
                  </a:lnTo>
                  <a:lnTo>
                    <a:pt x="158128" y="317784"/>
                  </a:lnTo>
                  <a:lnTo>
                    <a:pt x="162309" y="328388"/>
                  </a:lnTo>
                  <a:lnTo>
                    <a:pt x="165491" y="339782"/>
                  </a:lnTo>
                  <a:lnTo>
                    <a:pt x="167815" y="351876"/>
                  </a:lnTo>
                  <a:lnTo>
                    <a:pt x="169465" y="364525"/>
                  </a:lnTo>
                  <a:lnTo>
                    <a:pt x="170616" y="377574"/>
                  </a:lnTo>
                  <a:lnTo>
                    <a:pt x="171409" y="390298"/>
                  </a:lnTo>
                  <a:lnTo>
                    <a:pt x="172036" y="402666"/>
                  </a:lnTo>
                  <a:lnTo>
                    <a:pt x="172556" y="415762"/>
                  </a:lnTo>
                  <a:lnTo>
                    <a:pt x="173064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37160" y="66329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792"/>
                  </a:lnTo>
                  <a:lnTo>
                    <a:pt x="8075" y="86815"/>
                  </a:lnTo>
                  <a:lnTo>
                    <a:pt x="9907" y="98564"/>
                  </a:lnTo>
                  <a:lnTo>
                    <a:pt x="13546" y="11107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7160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31917" y="619351"/>
              <a:ext cx="153481" cy="180815"/>
            </a:xfrm>
            <a:custGeom>
              <a:avLst/>
              <a:gdLst/>
              <a:ahLst/>
              <a:cxnLst/>
              <a:rect l="0" t="0" r="0" b="0"/>
              <a:pathLst>
                <a:path w="153481" h="180815">
                  <a:moveTo>
                    <a:pt x="0" y="33415"/>
                  </a:moveTo>
                  <a:lnTo>
                    <a:pt x="2866" y="42351"/>
                  </a:lnTo>
                  <a:lnTo>
                    <a:pt x="5008" y="51978"/>
                  </a:lnTo>
                  <a:lnTo>
                    <a:pt x="6612" y="63265"/>
                  </a:lnTo>
                  <a:lnTo>
                    <a:pt x="7792" y="75933"/>
                  </a:lnTo>
                  <a:lnTo>
                    <a:pt x="8641" y="89412"/>
                  </a:lnTo>
                  <a:lnTo>
                    <a:pt x="9242" y="103279"/>
                  </a:lnTo>
                  <a:lnTo>
                    <a:pt x="9830" y="117142"/>
                  </a:lnTo>
                  <a:lnTo>
                    <a:pt x="10762" y="130586"/>
                  </a:lnTo>
                  <a:lnTo>
                    <a:pt x="12185" y="143355"/>
                  </a:lnTo>
                  <a:lnTo>
                    <a:pt x="13275" y="152687"/>
                  </a:lnTo>
                  <a:lnTo>
                    <a:pt x="13231" y="154932"/>
                  </a:lnTo>
                  <a:lnTo>
                    <a:pt x="12729" y="150845"/>
                  </a:lnTo>
                  <a:lnTo>
                    <a:pt x="12183" y="142241"/>
                  </a:lnTo>
                  <a:lnTo>
                    <a:pt x="11721" y="130604"/>
                  </a:lnTo>
                  <a:lnTo>
                    <a:pt x="11372" y="116963"/>
                  </a:lnTo>
                  <a:lnTo>
                    <a:pt x="11286" y="102001"/>
                  </a:lnTo>
                  <a:lnTo>
                    <a:pt x="11751" y="86168"/>
                  </a:lnTo>
                  <a:lnTo>
                    <a:pt x="12882" y="69772"/>
                  </a:lnTo>
                  <a:lnTo>
                    <a:pt x="14792" y="53499"/>
                  </a:lnTo>
                  <a:lnTo>
                    <a:pt x="17678" y="38399"/>
                  </a:lnTo>
                  <a:lnTo>
                    <a:pt x="21551" y="24965"/>
                  </a:lnTo>
                  <a:lnTo>
                    <a:pt x="26441" y="13808"/>
                  </a:lnTo>
                  <a:lnTo>
                    <a:pt x="32472" y="5892"/>
                  </a:lnTo>
                  <a:lnTo>
                    <a:pt x="39603" y="1424"/>
                  </a:lnTo>
                  <a:lnTo>
                    <a:pt x="47662" y="0"/>
                  </a:lnTo>
                  <a:lnTo>
                    <a:pt x="56441" y="996"/>
                  </a:lnTo>
                  <a:lnTo>
                    <a:pt x="65748" y="3808"/>
                  </a:lnTo>
                  <a:lnTo>
                    <a:pt x="75268" y="8096"/>
                  </a:lnTo>
                  <a:lnTo>
                    <a:pt x="84578" y="13780"/>
                  </a:lnTo>
                  <a:lnTo>
                    <a:pt x="93467" y="20706"/>
                  </a:lnTo>
                  <a:lnTo>
                    <a:pt x="101910" y="28642"/>
                  </a:lnTo>
                  <a:lnTo>
                    <a:pt x="109967" y="37346"/>
                  </a:lnTo>
                  <a:lnTo>
                    <a:pt x="117717" y="46611"/>
                  </a:lnTo>
                  <a:lnTo>
                    <a:pt x="125076" y="56273"/>
                  </a:lnTo>
                  <a:lnTo>
                    <a:pt x="131799" y="66213"/>
                  </a:lnTo>
                  <a:lnTo>
                    <a:pt x="137800" y="76347"/>
                  </a:lnTo>
                  <a:lnTo>
                    <a:pt x="142984" y="86780"/>
                  </a:lnTo>
                  <a:lnTo>
                    <a:pt x="147168" y="97777"/>
                  </a:lnTo>
                  <a:lnTo>
                    <a:pt x="150346" y="109428"/>
                  </a:lnTo>
                  <a:lnTo>
                    <a:pt x="152474" y="121459"/>
                  </a:lnTo>
                  <a:lnTo>
                    <a:pt x="153480" y="134700"/>
                  </a:lnTo>
                  <a:lnTo>
                    <a:pt x="152334" y="152553"/>
                  </a:lnTo>
                  <a:lnTo>
                    <a:pt x="147399" y="180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7202" y="643833"/>
              <a:ext cx="272340" cy="377432"/>
            </a:xfrm>
            <a:custGeom>
              <a:avLst/>
              <a:gdLst/>
              <a:ahLst/>
              <a:cxnLst/>
              <a:rect l="0" t="0" r="0" b="0"/>
              <a:pathLst>
                <a:path w="272340" h="377432">
                  <a:moveTo>
                    <a:pt x="231627" y="93161"/>
                  </a:moveTo>
                  <a:lnTo>
                    <a:pt x="231560" y="81493"/>
                  </a:lnTo>
                  <a:lnTo>
                    <a:pt x="230919" y="71004"/>
                  </a:lnTo>
                  <a:lnTo>
                    <a:pt x="229619" y="60707"/>
                  </a:lnTo>
                  <a:lnTo>
                    <a:pt x="227586" y="50579"/>
                  </a:lnTo>
                  <a:lnTo>
                    <a:pt x="224621" y="40883"/>
                  </a:lnTo>
                  <a:lnTo>
                    <a:pt x="220697" y="31752"/>
                  </a:lnTo>
                  <a:lnTo>
                    <a:pt x="215775" y="23322"/>
                  </a:lnTo>
                  <a:lnTo>
                    <a:pt x="209723" y="15809"/>
                  </a:lnTo>
                  <a:lnTo>
                    <a:pt x="202578" y="9252"/>
                  </a:lnTo>
                  <a:lnTo>
                    <a:pt x="194510" y="4019"/>
                  </a:lnTo>
                  <a:lnTo>
                    <a:pt x="185725" y="859"/>
                  </a:lnTo>
                  <a:lnTo>
                    <a:pt x="176409" y="0"/>
                  </a:lnTo>
                  <a:lnTo>
                    <a:pt x="166715" y="1373"/>
                  </a:lnTo>
                  <a:lnTo>
                    <a:pt x="156754" y="4878"/>
                  </a:lnTo>
                  <a:lnTo>
                    <a:pt x="146625" y="10239"/>
                  </a:lnTo>
                  <a:lnTo>
                    <a:pt x="136874" y="17244"/>
                  </a:lnTo>
                  <a:lnTo>
                    <a:pt x="128465" y="25831"/>
                  </a:lnTo>
                  <a:lnTo>
                    <a:pt x="121814" y="35825"/>
                  </a:lnTo>
                  <a:lnTo>
                    <a:pt x="116840" y="46957"/>
                  </a:lnTo>
                  <a:lnTo>
                    <a:pt x="113254" y="58952"/>
                  </a:lnTo>
                  <a:lnTo>
                    <a:pt x="110738" y="71571"/>
                  </a:lnTo>
                  <a:lnTo>
                    <a:pt x="109333" y="84468"/>
                  </a:lnTo>
                  <a:lnTo>
                    <a:pt x="109430" y="97199"/>
                  </a:lnTo>
                  <a:lnTo>
                    <a:pt x="111130" y="109520"/>
                  </a:lnTo>
                  <a:lnTo>
                    <a:pt x="114575" y="120741"/>
                  </a:lnTo>
                  <a:lnTo>
                    <a:pt x="120093" y="129688"/>
                  </a:lnTo>
                  <a:lnTo>
                    <a:pt x="127657" y="135918"/>
                  </a:lnTo>
                  <a:lnTo>
                    <a:pt x="136804" y="139472"/>
                  </a:lnTo>
                  <a:lnTo>
                    <a:pt x="146846" y="140511"/>
                  </a:lnTo>
                  <a:lnTo>
                    <a:pt x="157293" y="139397"/>
                  </a:lnTo>
                  <a:lnTo>
                    <a:pt x="167728" y="136586"/>
                  </a:lnTo>
                  <a:lnTo>
                    <a:pt x="177727" y="132507"/>
                  </a:lnTo>
                  <a:lnTo>
                    <a:pt x="187109" y="127511"/>
                  </a:lnTo>
                  <a:lnTo>
                    <a:pt x="195730" y="121704"/>
                  </a:lnTo>
                  <a:lnTo>
                    <a:pt x="203383" y="114976"/>
                  </a:lnTo>
                  <a:lnTo>
                    <a:pt x="210051" y="107338"/>
                  </a:lnTo>
                  <a:lnTo>
                    <a:pt x="215871" y="98920"/>
                  </a:lnTo>
                  <a:lnTo>
                    <a:pt x="221023" y="89891"/>
                  </a:lnTo>
                  <a:lnTo>
                    <a:pt x="225685" y="80480"/>
                  </a:lnTo>
                  <a:lnTo>
                    <a:pt x="230220" y="73338"/>
                  </a:lnTo>
                  <a:lnTo>
                    <a:pt x="234554" y="71851"/>
                  </a:lnTo>
                  <a:lnTo>
                    <a:pt x="238144" y="75355"/>
                  </a:lnTo>
                  <a:lnTo>
                    <a:pt x="241247" y="82386"/>
                  </a:lnTo>
                  <a:lnTo>
                    <a:pt x="244200" y="91783"/>
                  </a:lnTo>
                  <a:lnTo>
                    <a:pt x="247185" y="102748"/>
                  </a:lnTo>
                  <a:lnTo>
                    <a:pt x="250266" y="114744"/>
                  </a:lnTo>
                  <a:lnTo>
                    <a:pt x="253450" y="127257"/>
                  </a:lnTo>
                  <a:lnTo>
                    <a:pt x="256723" y="139748"/>
                  </a:lnTo>
                  <a:lnTo>
                    <a:pt x="260061" y="151939"/>
                  </a:lnTo>
                  <a:lnTo>
                    <a:pt x="263281" y="163927"/>
                  </a:lnTo>
                  <a:lnTo>
                    <a:pt x="266062" y="176052"/>
                  </a:lnTo>
                  <a:lnTo>
                    <a:pt x="268264" y="188511"/>
                  </a:lnTo>
                  <a:lnTo>
                    <a:pt x="269911" y="201339"/>
                  </a:lnTo>
                  <a:lnTo>
                    <a:pt x="271100" y="214490"/>
                  </a:lnTo>
                  <a:lnTo>
                    <a:pt x="271932" y="227894"/>
                  </a:lnTo>
                  <a:lnTo>
                    <a:pt x="272339" y="241319"/>
                  </a:lnTo>
                  <a:lnTo>
                    <a:pt x="272088" y="254406"/>
                  </a:lnTo>
                  <a:lnTo>
                    <a:pt x="271092" y="266980"/>
                  </a:lnTo>
                  <a:lnTo>
                    <a:pt x="268930" y="278879"/>
                  </a:lnTo>
                  <a:lnTo>
                    <a:pt x="264812" y="289878"/>
                  </a:lnTo>
                  <a:lnTo>
                    <a:pt x="258479" y="299934"/>
                  </a:lnTo>
                  <a:lnTo>
                    <a:pt x="250140" y="308840"/>
                  </a:lnTo>
                  <a:lnTo>
                    <a:pt x="240183" y="316152"/>
                  </a:lnTo>
                  <a:lnTo>
                    <a:pt x="229001" y="321778"/>
                  </a:lnTo>
                  <a:lnTo>
                    <a:pt x="216767" y="326084"/>
                  </a:lnTo>
                  <a:lnTo>
                    <a:pt x="203432" y="329680"/>
                  </a:lnTo>
                  <a:lnTo>
                    <a:pt x="189059" y="332994"/>
                  </a:lnTo>
                  <a:lnTo>
                    <a:pt x="173815" y="336241"/>
                  </a:lnTo>
                  <a:lnTo>
                    <a:pt x="157898" y="339508"/>
                  </a:lnTo>
                  <a:lnTo>
                    <a:pt x="141489" y="342823"/>
                  </a:lnTo>
                  <a:lnTo>
                    <a:pt x="124894" y="346186"/>
                  </a:lnTo>
                  <a:lnTo>
                    <a:pt x="108525" y="349590"/>
                  </a:lnTo>
                  <a:lnTo>
                    <a:pt x="92595" y="353025"/>
                  </a:lnTo>
                  <a:lnTo>
                    <a:pt x="77288" y="356483"/>
                  </a:lnTo>
                  <a:lnTo>
                    <a:pt x="62848" y="359957"/>
                  </a:lnTo>
                  <a:lnTo>
                    <a:pt x="49333" y="363438"/>
                  </a:lnTo>
                  <a:lnTo>
                    <a:pt x="37080" y="366770"/>
                  </a:lnTo>
                  <a:lnTo>
                    <a:pt x="25594" y="369982"/>
                  </a:lnTo>
                  <a:lnTo>
                    <a:pt x="13866" y="373356"/>
                  </a:lnTo>
                  <a:lnTo>
                    <a:pt x="0" y="3774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5045" y="315854"/>
              <a:ext cx="20655" cy="473784"/>
            </a:xfrm>
            <a:custGeom>
              <a:avLst/>
              <a:gdLst/>
              <a:ahLst/>
              <a:cxnLst/>
              <a:rect l="0" t="0" r="0" b="0"/>
              <a:pathLst>
                <a:path w="20655" h="473784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60"/>
                  </a:lnTo>
                  <a:lnTo>
                    <a:pt x="2333" y="39186"/>
                  </a:lnTo>
                  <a:lnTo>
                    <a:pt x="1485" y="52295"/>
                  </a:lnTo>
                  <a:lnTo>
                    <a:pt x="887" y="67250"/>
                  </a:lnTo>
                  <a:lnTo>
                    <a:pt x="473" y="83493"/>
                  </a:lnTo>
                  <a:lnTo>
                    <a:pt x="188" y="100071"/>
                  </a:lnTo>
                  <a:lnTo>
                    <a:pt x="0" y="116393"/>
                  </a:lnTo>
                  <a:lnTo>
                    <a:pt x="42" y="132094"/>
                  </a:lnTo>
                  <a:lnTo>
                    <a:pt x="602" y="146864"/>
                  </a:lnTo>
                  <a:lnTo>
                    <a:pt x="1791" y="160660"/>
                  </a:lnTo>
                  <a:lnTo>
                    <a:pt x="3404" y="174094"/>
                  </a:lnTo>
                  <a:lnTo>
                    <a:pt x="5026" y="188269"/>
                  </a:lnTo>
                  <a:lnTo>
                    <a:pt x="6411" y="203736"/>
                  </a:lnTo>
                  <a:lnTo>
                    <a:pt x="7492" y="220214"/>
                  </a:lnTo>
                  <a:lnTo>
                    <a:pt x="8292" y="236894"/>
                  </a:lnTo>
                  <a:lnTo>
                    <a:pt x="8865" y="253272"/>
                  </a:lnTo>
                  <a:lnTo>
                    <a:pt x="9266" y="269507"/>
                  </a:lnTo>
                  <a:lnTo>
                    <a:pt x="9543" y="286224"/>
                  </a:lnTo>
                  <a:lnTo>
                    <a:pt x="9737" y="303761"/>
                  </a:lnTo>
                  <a:lnTo>
                    <a:pt x="10039" y="321978"/>
                  </a:lnTo>
                  <a:lnTo>
                    <a:pt x="10774" y="340446"/>
                  </a:lnTo>
                  <a:lnTo>
                    <a:pt x="12081" y="358871"/>
                  </a:lnTo>
                  <a:lnTo>
                    <a:pt x="13773" y="376973"/>
                  </a:lnTo>
                  <a:lnTo>
                    <a:pt x="15448" y="394428"/>
                  </a:lnTo>
                  <a:lnTo>
                    <a:pt x="16868" y="411110"/>
                  </a:lnTo>
                  <a:lnTo>
                    <a:pt x="17975" y="426481"/>
                  </a:lnTo>
                  <a:lnTo>
                    <a:pt x="18913" y="441011"/>
                  </a:lnTo>
                  <a:lnTo>
                    <a:pt x="19758" y="455975"/>
                  </a:lnTo>
                  <a:lnTo>
                    <a:pt x="20654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89886" y="473782"/>
              <a:ext cx="242156" cy="73700"/>
            </a:xfrm>
            <a:custGeom>
              <a:avLst/>
              <a:gdLst/>
              <a:ahLst/>
              <a:cxnLst/>
              <a:rect l="0" t="0" r="0" b="0"/>
              <a:pathLst>
                <a:path w="242156" h="73700">
                  <a:moveTo>
                    <a:pt x="242155" y="0"/>
                  </a:moveTo>
                  <a:lnTo>
                    <a:pt x="233354" y="5800"/>
                  </a:lnTo>
                  <a:lnTo>
                    <a:pt x="225007" y="10725"/>
                  </a:lnTo>
                  <a:lnTo>
                    <a:pt x="216308" y="15227"/>
                  </a:lnTo>
                  <a:lnTo>
                    <a:pt x="207187" y="19448"/>
                  </a:lnTo>
                  <a:lnTo>
                    <a:pt x="197692" y="23462"/>
                  </a:lnTo>
                  <a:lnTo>
                    <a:pt x="187891" y="27323"/>
                  </a:lnTo>
                  <a:lnTo>
                    <a:pt x="177532" y="31076"/>
                  </a:lnTo>
                  <a:lnTo>
                    <a:pt x="166061" y="34751"/>
                  </a:lnTo>
                  <a:lnTo>
                    <a:pt x="153268" y="38373"/>
                  </a:lnTo>
                  <a:lnTo>
                    <a:pt x="139253" y="41959"/>
                  </a:lnTo>
                  <a:lnTo>
                    <a:pt x="124242" y="45520"/>
                  </a:lnTo>
                  <a:lnTo>
                    <a:pt x="108485" y="49063"/>
                  </a:lnTo>
                  <a:lnTo>
                    <a:pt x="92516" y="52596"/>
                  </a:lnTo>
                  <a:lnTo>
                    <a:pt x="77109" y="56121"/>
                  </a:lnTo>
                  <a:lnTo>
                    <a:pt x="62650" y="59636"/>
                  </a:lnTo>
                  <a:lnTo>
                    <a:pt x="49415" y="62992"/>
                  </a:lnTo>
                  <a:lnTo>
                    <a:pt x="36346" y="66222"/>
                  </a:lnTo>
                  <a:lnTo>
                    <a:pt x="21182" y="6961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98731" y="611804"/>
              <a:ext cx="153705" cy="167547"/>
            </a:xfrm>
            <a:custGeom>
              <a:avLst/>
              <a:gdLst/>
              <a:ahLst/>
              <a:cxnLst/>
              <a:rect l="0" t="0" r="0" b="0"/>
              <a:pathLst>
                <a:path w="153705" h="167547">
                  <a:moveTo>
                    <a:pt x="128067" y="40962"/>
                  </a:moveTo>
                  <a:lnTo>
                    <a:pt x="124999" y="32228"/>
                  </a:lnTo>
                  <a:lnTo>
                    <a:pt x="120936" y="24522"/>
                  </a:lnTo>
                  <a:lnTo>
                    <a:pt x="115439" y="17133"/>
                  </a:lnTo>
                  <a:lnTo>
                    <a:pt x="108506" y="10390"/>
                  </a:lnTo>
                  <a:lnTo>
                    <a:pt x="100060" y="5157"/>
                  </a:lnTo>
                  <a:lnTo>
                    <a:pt x="90214" y="1791"/>
                  </a:lnTo>
                  <a:lnTo>
                    <a:pt x="79376" y="177"/>
                  </a:lnTo>
                  <a:lnTo>
                    <a:pt x="68123" y="0"/>
                  </a:lnTo>
                  <a:lnTo>
                    <a:pt x="56829" y="926"/>
                  </a:lnTo>
                  <a:lnTo>
                    <a:pt x="45980" y="2987"/>
                  </a:lnTo>
                  <a:lnTo>
                    <a:pt x="36227" y="6563"/>
                  </a:lnTo>
                  <a:lnTo>
                    <a:pt x="27820" y="11744"/>
                  </a:lnTo>
                  <a:lnTo>
                    <a:pt x="20667" y="18339"/>
                  </a:lnTo>
                  <a:lnTo>
                    <a:pt x="14539" y="26061"/>
                  </a:lnTo>
                  <a:lnTo>
                    <a:pt x="9199" y="34631"/>
                  </a:lnTo>
                  <a:lnTo>
                    <a:pt x="4761" y="43979"/>
                  </a:lnTo>
                  <a:lnTo>
                    <a:pt x="1677" y="54231"/>
                  </a:lnTo>
                  <a:lnTo>
                    <a:pt x="86" y="65376"/>
                  </a:lnTo>
                  <a:lnTo>
                    <a:pt x="0" y="76961"/>
                  </a:lnTo>
                  <a:lnTo>
                    <a:pt x="1462" y="88204"/>
                  </a:lnTo>
                  <a:lnTo>
                    <a:pt x="4336" y="98695"/>
                  </a:lnTo>
                  <a:lnTo>
                    <a:pt x="8368" y="108536"/>
                  </a:lnTo>
                  <a:lnTo>
                    <a:pt x="13282" y="118138"/>
                  </a:lnTo>
                  <a:lnTo>
                    <a:pt x="18852" y="127775"/>
                  </a:lnTo>
                  <a:lnTo>
                    <a:pt x="25216" y="137232"/>
                  </a:lnTo>
                  <a:lnTo>
                    <a:pt x="32852" y="145910"/>
                  </a:lnTo>
                  <a:lnTo>
                    <a:pt x="41913" y="153519"/>
                  </a:lnTo>
                  <a:lnTo>
                    <a:pt x="52100" y="159764"/>
                  </a:lnTo>
                  <a:lnTo>
                    <a:pt x="62855" y="164203"/>
                  </a:lnTo>
                  <a:lnTo>
                    <a:pt x="73789" y="166771"/>
                  </a:lnTo>
                  <a:lnTo>
                    <a:pt x="84553" y="167546"/>
                  </a:lnTo>
                  <a:lnTo>
                    <a:pt x="94773" y="166561"/>
                  </a:lnTo>
                  <a:lnTo>
                    <a:pt x="104309" y="164013"/>
                  </a:lnTo>
                  <a:lnTo>
                    <a:pt x="113203" y="160204"/>
                  </a:lnTo>
                  <a:lnTo>
                    <a:pt x="121570" y="155440"/>
                  </a:lnTo>
                  <a:lnTo>
                    <a:pt x="129528" y="149971"/>
                  </a:lnTo>
                  <a:lnTo>
                    <a:pt x="136858" y="143675"/>
                  </a:lnTo>
                  <a:lnTo>
                    <a:pt x="143029" y="136085"/>
                  </a:lnTo>
                  <a:lnTo>
                    <a:pt x="147843" y="127055"/>
                  </a:lnTo>
                  <a:lnTo>
                    <a:pt x="151244" y="116888"/>
                  </a:lnTo>
                  <a:lnTo>
                    <a:pt x="153161" y="106146"/>
                  </a:lnTo>
                  <a:lnTo>
                    <a:pt x="153704" y="95217"/>
                  </a:lnTo>
                  <a:lnTo>
                    <a:pt x="152950" y="84287"/>
                  </a:lnTo>
                  <a:lnTo>
                    <a:pt x="150857" y="73422"/>
                  </a:lnTo>
                  <a:lnTo>
                    <a:pt x="147527" y="62649"/>
                  </a:lnTo>
                  <a:lnTo>
                    <a:pt x="143097" y="52413"/>
                  </a:lnTo>
                  <a:lnTo>
                    <a:pt x="137019" y="42583"/>
                  </a:lnTo>
                  <a:lnTo>
                    <a:pt x="126526" y="32296"/>
                  </a:lnTo>
                  <a:lnTo>
                    <a:pt x="107010" y="199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68911" y="602818"/>
              <a:ext cx="231628" cy="173704"/>
            </a:xfrm>
            <a:custGeom>
              <a:avLst/>
              <a:gdLst/>
              <a:ahLst/>
              <a:cxnLst/>
              <a:rect l="0" t="0" r="0" b="0"/>
              <a:pathLst>
                <a:path w="231628" h="173704">
                  <a:moveTo>
                    <a:pt x="0" y="49948"/>
                  </a:moveTo>
                  <a:lnTo>
                    <a:pt x="8735" y="55816"/>
                  </a:lnTo>
                  <a:lnTo>
                    <a:pt x="16441" y="61380"/>
                  </a:lnTo>
                  <a:lnTo>
                    <a:pt x="23844" y="67184"/>
                  </a:lnTo>
                  <a:lnTo>
                    <a:pt x="31105" y="73438"/>
                  </a:lnTo>
                  <a:lnTo>
                    <a:pt x="38283" y="80416"/>
                  </a:lnTo>
                  <a:lnTo>
                    <a:pt x="45404" y="88202"/>
                  </a:lnTo>
                  <a:lnTo>
                    <a:pt x="52322" y="96876"/>
                  </a:lnTo>
                  <a:lnTo>
                    <a:pt x="58740" y="106603"/>
                  </a:lnTo>
                  <a:lnTo>
                    <a:pt x="64533" y="117370"/>
                  </a:lnTo>
                  <a:lnTo>
                    <a:pt x="69575" y="129024"/>
                  </a:lnTo>
                  <a:lnTo>
                    <a:pt x="73664" y="141370"/>
                  </a:lnTo>
                  <a:lnTo>
                    <a:pt x="76761" y="154198"/>
                  </a:lnTo>
                  <a:lnTo>
                    <a:pt x="78210" y="166199"/>
                  </a:lnTo>
                  <a:lnTo>
                    <a:pt x="76745" y="173530"/>
                  </a:lnTo>
                  <a:lnTo>
                    <a:pt x="72957" y="173703"/>
                  </a:lnTo>
                  <a:lnTo>
                    <a:pt x="68681" y="168319"/>
                  </a:lnTo>
                  <a:lnTo>
                    <a:pt x="64699" y="159072"/>
                  </a:lnTo>
                  <a:lnTo>
                    <a:pt x="61385" y="147160"/>
                  </a:lnTo>
                  <a:lnTo>
                    <a:pt x="58829" y="133421"/>
                  </a:lnTo>
                  <a:lnTo>
                    <a:pt x="57118" y="118440"/>
                  </a:lnTo>
                  <a:lnTo>
                    <a:pt x="56420" y="102616"/>
                  </a:lnTo>
                  <a:lnTo>
                    <a:pt x="56737" y="86237"/>
                  </a:lnTo>
                  <a:lnTo>
                    <a:pt x="58086" y="69982"/>
                  </a:lnTo>
                  <a:lnTo>
                    <a:pt x="60588" y="54896"/>
                  </a:lnTo>
                  <a:lnTo>
                    <a:pt x="64205" y="41459"/>
                  </a:lnTo>
                  <a:lnTo>
                    <a:pt x="69092" y="29791"/>
                  </a:lnTo>
                  <a:lnTo>
                    <a:pt x="75652" y="19936"/>
                  </a:lnTo>
                  <a:lnTo>
                    <a:pt x="83953" y="11726"/>
                  </a:lnTo>
                  <a:lnTo>
                    <a:pt x="93611" y="5346"/>
                  </a:lnTo>
                  <a:lnTo>
                    <a:pt x="104003" y="1399"/>
                  </a:lnTo>
                  <a:lnTo>
                    <a:pt x="114694" y="0"/>
                  </a:lnTo>
                  <a:lnTo>
                    <a:pt x="125462" y="837"/>
                  </a:lnTo>
                  <a:lnTo>
                    <a:pt x="136218" y="3450"/>
                  </a:lnTo>
                  <a:lnTo>
                    <a:pt x="146927" y="7394"/>
                  </a:lnTo>
                  <a:lnTo>
                    <a:pt x="157423" y="12462"/>
                  </a:lnTo>
                  <a:lnTo>
                    <a:pt x="167404" y="18680"/>
                  </a:lnTo>
                  <a:lnTo>
                    <a:pt x="176746" y="25968"/>
                  </a:lnTo>
                  <a:lnTo>
                    <a:pt x="185326" y="34148"/>
                  </a:lnTo>
                  <a:lnTo>
                    <a:pt x="192944" y="43017"/>
                  </a:lnTo>
                  <a:lnTo>
                    <a:pt x="199587" y="52392"/>
                  </a:lnTo>
                  <a:lnTo>
                    <a:pt x="205387" y="62129"/>
                  </a:lnTo>
                  <a:lnTo>
                    <a:pt x="210525" y="72117"/>
                  </a:lnTo>
                  <a:lnTo>
                    <a:pt x="215166" y="82285"/>
                  </a:lnTo>
                  <a:lnTo>
                    <a:pt x="219285" y="92740"/>
                  </a:lnTo>
                  <a:lnTo>
                    <a:pt x="222680" y="103752"/>
                  </a:lnTo>
                  <a:lnTo>
                    <a:pt x="225298" y="115404"/>
                  </a:lnTo>
                  <a:lnTo>
                    <a:pt x="227230" y="127037"/>
                  </a:lnTo>
                  <a:lnTo>
                    <a:pt x="228819" y="138481"/>
                  </a:lnTo>
                  <a:lnTo>
                    <a:pt x="230205" y="150741"/>
                  </a:lnTo>
                  <a:lnTo>
                    <a:pt x="231627" y="1657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40294" y="376651"/>
              <a:ext cx="278303" cy="360344"/>
            </a:xfrm>
            <a:custGeom>
              <a:avLst/>
              <a:gdLst/>
              <a:ahLst/>
              <a:cxnLst/>
              <a:rect l="0" t="0" r="0" b="0"/>
              <a:pathLst>
                <a:path w="278303" h="360344">
                  <a:moveTo>
                    <a:pt x="128742" y="360343"/>
                  </a:moveTo>
                  <a:lnTo>
                    <a:pt x="122941" y="354409"/>
                  </a:lnTo>
                  <a:lnTo>
                    <a:pt x="118017" y="348204"/>
                  </a:lnTo>
                  <a:lnTo>
                    <a:pt x="113515" y="341108"/>
                  </a:lnTo>
                  <a:lnTo>
                    <a:pt x="109293" y="333168"/>
                  </a:lnTo>
                  <a:lnTo>
                    <a:pt x="105280" y="324522"/>
                  </a:lnTo>
                  <a:lnTo>
                    <a:pt x="101414" y="315318"/>
                  </a:lnTo>
                  <a:lnTo>
                    <a:pt x="97489" y="305373"/>
                  </a:lnTo>
                  <a:lnTo>
                    <a:pt x="93165" y="294186"/>
                  </a:lnTo>
                  <a:lnTo>
                    <a:pt x="88290" y="281591"/>
                  </a:lnTo>
                  <a:lnTo>
                    <a:pt x="82879" y="267880"/>
                  </a:lnTo>
                  <a:lnTo>
                    <a:pt x="77021" y="253606"/>
                  </a:lnTo>
                  <a:lnTo>
                    <a:pt x="70826" y="239157"/>
                  </a:lnTo>
                  <a:lnTo>
                    <a:pt x="64548" y="224880"/>
                  </a:lnTo>
                  <a:lnTo>
                    <a:pt x="58567" y="211147"/>
                  </a:lnTo>
                  <a:lnTo>
                    <a:pt x="53062" y="198096"/>
                  </a:lnTo>
                  <a:lnTo>
                    <a:pt x="47875" y="185518"/>
                  </a:lnTo>
                  <a:lnTo>
                    <a:pt x="42625" y="172993"/>
                  </a:lnTo>
                  <a:lnTo>
                    <a:pt x="37094" y="160262"/>
                  </a:lnTo>
                  <a:lnTo>
                    <a:pt x="31395" y="147252"/>
                  </a:lnTo>
                  <a:lnTo>
                    <a:pt x="25869" y="133978"/>
                  </a:lnTo>
                  <a:lnTo>
                    <a:pt x="20706" y="120487"/>
                  </a:lnTo>
                  <a:lnTo>
                    <a:pt x="15934" y="106834"/>
                  </a:lnTo>
                  <a:lnTo>
                    <a:pt x="11502" y="93062"/>
                  </a:lnTo>
                  <a:lnTo>
                    <a:pt x="7346" y="79211"/>
                  </a:lnTo>
                  <a:lnTo>
                    <a:pt x="3726" y="65469"/>
                  </a:lnTo>
                  <a:lnTo>
                    <a:pt x="1199" y="52163"/>
                  </a:lnTo>
                  <a:lnTo>
                    <a:pt x="0" y="39448"/>
                  </a:lnTo>
                  <a:lnTo>
                    <a:pt x="687" y="27792"/>
                  </a:lnTo>
                  <a:lnTo>
                    <a:pt x="4266" y="18021"/>
                  </a:lnTo>
                  <a:lnTo>
                    <a:pt x="11016" y="10420"/>
                  </a:lnTo>
                  <a:lnTo>
                    <a:pt x="20601" y="4961"/>
                  </a:lnTo>
                  <a:lnTo>
                    <a:pt x="32457" y="1573"/>
                  </a:lnTo>
                  <a:lnTo>
                    <a:pt x="46010" y="0"/>
                  </a:lnTo>
                  <a:lnTo>
                    <a:pt x="60462" y="42"/>
                  </a:lnTo>
                  <a:lnTo>
                    <a:pt x="74833" y="1648"/>
                  </a:lnTo>
                  <a:lnTo>
                    <a:pt x="88602" y="4649"/>
                  </a:lnTo>
                  <a:lnTo>
                    <a:pt x="101810" y="8778"/>
                  </a:lnTo>
                  <a:lnTo>
                    <a:pt x="114832" y="13766"/>
                  </a:lnTo>
                  <a:lnTo>
                    <a:pt x="127922" y="19378"/>
                  </a:lnTo>
                  <a:lnTo>
                    <a:pt x="140852" y="25434"/>
                  </a:lnTo>
                  <a:lnTo>
                    <a:pt x="153016" y="31797"/>
                  </a:lnTo>
                  <a:lnTo>
                    <a:pt x="164137" y="38378"/>
                  </a:lnTo>
                  <a:lnTo>
                    <a:pt x="174573" y="45272"/>
                  </a:lnTo>
                  <a:lnTo>
                    <a:pt x="185109" y="52738"/>
                  </a:lnTo>
                  <a:lnTo>
                    <a:pt x="196190" y="60876"/>
                  </a:lnTo>
                  <a:lnTo>
                    <a:pt x="207601" y="69631"/>
                  </a:lnTo>
                  <a:lnTo>
                    <a:pt x="218661" y="78886"/>
                  </a:lnTo>
                  <a:lnTo>
                    <a:pt x="228987" y="88521"/>
                  </a:lnTo>
                  <a:lnTo>
                    <a:pt x="238362" y="98432"/>
                  </a:lnTo>
                  <a:lnTo>
                    <a:pt x="246580" y="108537"/>
                  </a:lnTo>
                  <a:lnTo>
                    <a:pt x="253657" y="118783"/>
                  </a:lnTo>
                  <a:lnTo>
                    <a:pt x="259765" y="129290"/>
                  </a:lnTo>
                  <a:lnTo>
                    <a:pt x="265116" y="140336"/>
                  </a:lnTo>
                  <a:lnTo>
                    <a:pt x="269899" y="152025"/>
                  </a:lnTo>
                  <a:lnTo>
                    <a:pt x="273944" y="164148"/>
                  </a:lnTo>
                  <a:lnTo>
                    <a:pt x="276758" y="176285"/>
                  </a:lnTo>
                  <a:lnTo>
                    <a:pt x="278168" y="188199"/>
                  </a:lnTo>
                  <a:lnTo>
                    <a:pt x="278302" y="200148"/>
                  </a:lnTo>
                  <a:lnTo>
                    <a:pt x="277403" y="212770"/>
                  </a:lnTo>
                  <a:lnTo>
                    <a:pt x="275720" y="226366"/>
                  </a:lnTo>
                  <a:lnTo>
                    <a:pt x="273303" y="240599"/>
                  </a:lnTo>
                  <a:lnTo>
                    <a:pt x="270011" y="254700"/>
                  </a:lnTo>
                  <a:lnTo>
                    <a:pt x="265836" y="268219"/>
                  </a:lnTo>
                  <a:lnTo>
                    <a:pt x="260898" y="280888"/>
                  </a:lnTo>
                  <a:lnTo>
                    <a:pt x="255359" y="292471"/>
                  </a:lnTo>
                  <a:lnTo>
                    <a:pt x="249369" y="302956"/>
                  </a:lnTo>
                  <a:lnTo>
                    <a:pt x="242889" y="312335"/>
                  </a:lnTo>
                  <a:lnTo>
                    <a:pt x="235707" y="320504"/>
                  </a:lnTo>
                  <a:lnTo>
                    <a:pt x="227759" y="327519"/>
                  </a:lnTo>
                  <a:lnTo>
                    <a:pt x="218964" y="333402"/>
                  </a:lnTo>
                  <a:lnTo>
                    <a:pt x="209150" y="338064"/>
                  </a:lnTo>
                  <a:lnTo>
                    <a:pt x="198331" y="341568"/>
                  </a:lnTo>
                  <a:lnTo>
                    <a:pt x="186879" y="343915"/>
                  </a:lnTo>
                  <a:lnTo>
                    <a:pt x="174097" y="345092"/>
                  </a:lnTo>
                  <a:lnTo>
                    <a:pt x="156627" y="344087"/>
                  </a:lnTo>
                  <a:lnTo>
                    <a:pt x="128742" y="3392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11191" y="694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18321" y="425826"/>
              <a:ext cx="187669" cy="280637"/>
            </a:xfrm>
            <a:custGeom>
              <a:avLst/>
              <a:gdLst/>
              <a:ahLst/>
              <a:cxnLst/>
              <a:rect l="0" t="0" r="0" b="0"/>
              <a:pathLst>
                <a:path w="187669" h="280637">
                  <a:moveTo>
                    <a:pt x="187668" y="26899"/>
                  </a:moveTo>
                  <a:lnTo>
                    <a:pt x="178867" y="21098"/>
                  </a:lnTo>
                  <a:lnTo>
                    <a:pt x="170521" y="16174"/>
                  </a:lnTo>
                  <a:lnTo>
                    <a:pt x="161817" y="11676"/>
                  </a:lnTo>
                  <a:lnTo>
                    <a:pt x="152523" y="7628"/>
                  </a:lnTo>
                  <a:lnTo>
                    <a:pt x="142380" y="4263"/>
                  </a:lnTo>
                  <a:lnTo>
                    <a:pt x="131339" y="1664"/>
                  </a:lnTo>
                  <a:lnTo>
                    <a:pt x="119673" y="82"/>
                  </a:lnTo>
                  <a:lnTo>
                    <a:pt x="107851" y="0"/>
                  </a:lnTo>
                  <a:lnTo>
                    <a:pt x="96166" y="1540"/>
                  </a:lnTo>
                  <a:lnTo>
                    <a:pt x="84882" y="4524"/>
                  </a:lnTo>
                  <a:lnTo>
                    <a:pt x="74304" y="8661"/>
                  </a:lnTo>
                  <a:lnTo>
                    <a:pt x="64526" y="13668"/>
                  </a:lnTo>
                  <a:lnTo>
                    <a:pt x="55468" y="19468"/>
                  </a:lnTo>
                  <a:lnTo>
                    <a:pt x="46990" y="26184"/>
                  </a:lnTo>
                  <a:lnTo>
                    <a:pt x="38953" y="33811"/>
                  </a:lnTo>
                  <a:lnTo>
                    <a:pt x="31402" y="42220"/>
                  </a:lnTo>
                  <a:lnTo>
                    <a:pt x="24548" y="51242"/>
                  </a:lnTo>
                  <a:lnTo>
                    <a:pt x="18459" y="60729"/>
                  </a:lnTo>
                  <a:lnTo>
                    <a:pt x="13217" y="70880"/>
                  </a:lnTo>
                  <a:lnTo>
                    <a:pt x="8994" y="82212"/>
                  </a:lnTo>
                  <a:lnTo>
                    <a:pt x="5784" y="94908"/>
                  </a:lnTo>
                  <a:lnTo>
                    <a:pt x="3441" y="108689"/>
                  </a:lnTo>
                  <a:lnTo>
                    <a:pt x="1779" y="123011"/>
                  </a:lnTo>
                  <a:lnTo>
                    <a:pt x="624" y="137492"/>
                  </a:lnTo>
                  <a:lnTo>
                    <a:pt x="0" y="151790"/>
                  </a:lnTo>
                  <a:lnTo>
                    <a:pt x="105" y="165537"/>
                  </a:lnTo>
                  <a:lnTo>
                    <a:pt x="994" y="178589"/>
                  </a:lnTo>
                  <a:lnTo>
                    <a:pt x="2743" y="190827"/>
                  </a:lnTo>
                  <a:lnTo>
                    <a:pt x="5521" y="202061"/>
                  </a:lnTo>
                  <a:lnTo>
                    <a:pt x="9318" y="212292"/>
                  </a:lnTo>
                  <a:lnTo>
                    <a:pt x="13987" y="221826"/>
                  </a:lnTo>
                  <a:lnTo>
                    <a:pt x="19337" y="231157"/>
                  </a:lnTo>
                  <a:lnTo>
                    <a:pt x="25203" y="240580"/>
                  </a:lnTo>
                  <a:lnTo>
                    <a:pt x="31767" y="249878"/>
                  </a:lnTo>
                  <a:lnTo>
                    <a:pt x="39537" y="258441"/>
                  </a:lnTo>
                  <a:lnTo>
                    <a:pt x="48688" y="265969"/>
                  </a:lnTo>
                  <a:lnTo>
                    <a:pt x="58936" y="272159"/>
                  </a:lnTo>
                  <a:lnTo>
                    <a:pt x="69733" y="276560"/>
                  </a:lnTo>
                  <a:lnTo>
                    <a:pt x="80698" y="279112"/>
                  </a:lnTo>
                  <a:lnTo>
                    <a:pt x="91777" y="280212"/>
                  </a:lnTo>
                  <a:lnTo>
                    <a:pt x="104556" y="280636"/>
                  </a:lnTo>
                  <a:lnTo>
                    <a:pt x="123503" y="280423"/>
                  </a:lnTo>
                  <a:lnTo>
                    <a:pt x="156083" y="2795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21803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4269" y="800165"/>
              <a:ext cx="3369120" cy="166899"/>
            </a:xfrm>
            <a:custGeom>
              <a:avLst/>
              <a:gdLst/>
              <a:ahLst/>
              <a:cxnLst/>
              <a:rect l="0" t="0" r="0" b="0"/>
              <a:pathLst>
                <a:path w="3369120" h="166899">
                  <a:moveTo>
                    <a:pt x="3369119" y="0"/>
                  </a:moveTo>
                  <a:lnTo>
                    <a:pt x="3360452" y="3068"/>
                  </a:lnTo>
                  <a:lnTo>
                    <a:pt x="3353386" y="7131"/>
                  </a:lnTo>
                  <a:lnTo>
                    <a:pt x="3347276" y="12619"/>
                  </a:lnTo>
                  <a:lnTo>
                    <a:pt x="3341701" y="19206"/>
                  </a:lnTo>
                  <a:lnTo>
                    <a:pt x="3336191" y="26355"/>
                  </a:lnTo>
                  <a:lnTo>
                    <a:pt x="3330474" y="33695"/>
                  </a:lnTo>
                  <a:lnTo>
                    <a:pt x="3324309" y="40882"/>
                  </a:lnTo>
                  <a:lnTo>
                    <a:pt x="3317404" y="47542"/>
                  </a:lnTo>
                  <a:lnTo>
                    <a:pt x="3309680" y="53533"/>
                  </a:lnTo>
                  <a:lnTo>
                    <a:pt x="3301219" y="58891"/>
                  </a:lnTo>
                  <a:lnTo>
                    <a:pt x="3292169" y="63732"/>
                  </a:lnTo>
                  <a:lnTo>
                    <a:pt x="3282676" y="68168"/>
                  </a:lnTo>
                  <a:lnTo>
                    <a:pt x="3272862" y="71979"/>
                  </a:lnTo>
                  <a:lnTo>
                    <a:pt x="3262823" y="74636"/>
                  </a:lnTo>
                  <a:lnTo>
                    <a:pt x="3252625" y="75941"/>
                  </a:lnTo>
                  <a:lnTo>
                    <a:pt x="3242321" y="76003"/>
                  </a:lnTo>
                  <a:lnTo>
                    <a:pt x="3231943" y="75057"/>
                  </a:lnTo>
                  <a:lnTo>
                    <a:pt x="3221511" y="73342"/>
                  </a:lnTo>
                  <a:lnTo>
                    <a:pt x="3210878" y="70904"/>
                  </a:lnTo>
                  <a:lnTo>
                    <a:pt x="3199746" y="67598"/>
                  </a:lnTo>
                  <a:lnTo>
                    <a:pt x="3187999" y="63418"/>
                  </a:lnTo>
                  <a:lnTo>
                    <a:pt x="3175838" y="58647"/>
                  </a:lnTo>
                  <a:lnTo>
                    <a:pt x="3163675" y="53752"/>
                  </a:lnTo>
                  <a:lnTo>
                    <a:pt x="3151744" y="49022"/>
                  </a:lnTo>
                  <a:lnTo>
                    <a:pt x="3139783" y="44710"/>
                  </a:lnTo>
                  <a:lnTo>
                    <a:pt x="3127154" y="41121"/>
                  </a:lnTo>
                  <a:lnTo>
                    <a:pt x="3113548" y="38344"/>
                  </a:lnTo>
                  <a:lnTo>
                    <a:pt x="3099138" y="36463"/>
                  </a:lnTo>
                  <a:lnTo>
                    <a:pt x="3084387" y="35643"/>
                  </a:lnTo>
                  <a:lnTo>
                    <a:pt x="3069614" y="35867"/>
                  </a:lnTo>
                  <a:lnTo>
                    <a:pt x="3055118" y="36982"/>
                  </a:lnTo>
                  <a:lnTo>
                    <a:pt x="3041238" y="38793"/>
                  </a:lnTo>
                  <a:lnTo>
                    <a:pt x="3028087" y="41124"/>
                  </a:lnTo>
                  <a:lnTo>
                    <a:pt x="3015444" y="43992"/>
                  </a:lnTo>
                  <a:lnTo>
                    <a:pt x="3002873" y="47595"/>
                  </a:lnTo>
                  <a:lnTo>
                    <a:pt x="2990118" y="51977"/>
                  </a:lnTo>
                  <a:lnTo>
                    <a:pt x="2977261" y="56886"/>
                  </a:lnTo>
                  <a:lnTo>
                    <a:pt x="2964621" y="61873"/>
                  </a:lnTo>
                  <a:lnTo>
                    <a:pt x="2952376" y="66671"/>
                  </a:lnTo>
                  <a:lnTo>
                    <a:pt x="2940542" y="71197"/>
                  </a:lnTo>
                  <a:lnTo>
                    <a:pt x="2929062" y="75463"/>
                  </a:lnTo>
                  <a:lnTo>
                    <a:pt x="2917859" y="79507"/>
                  </a:lnTo>
                  <a:lnTo>
                    <a:pt x="2906862" y="83053"/>
                  </a:lnTo>
                  <a:lnTo>
                    <a:pt x="2896011" y="85530"/>
                  </a:lnTo>
                  <a:lnTo>
                    <a:pt x="2885262" y="86714"/>
                  </a:lnTo>
                  <a:lnTo>
                    <a:pt x="2874585" y="86695"/>
                  </a:lnTo>
                  <a:lnTo>
                    <a:pt x="2863955" y="85695"/>
                  </a:lnTo>
                  <a:lnTo>
                    <a:pt x="2853350" y="83948"/>
                  </a:lnTo>
                  <a:lnTo>
                    <a:pt x="2842431" y="81659"/>
                  </a:lnTo>
                  <a:lnTo>
                    <a:pt x="2830576" y="78984"/>
                  </a:lnTo>
                  <a:lnTo>
                    <a:pt x="2817525" y="76038"/>
                  </a:lnTo>
                  <a:lnTo>
                    <a:pt x="2803505" y="72739"/>
                  </a:lnTo>
                  <a:lnTo>
                    <a:pt x="2789022" y="68840"/>
                  </a:lnTo>
                  <a:lnTo>
                    <a:pt x="2774434" y="64255"/>
                  </a:lnTo>
                  <a:lnTo>
                    <a:pt x="2760063" y="59210"/>
                  </a:lnTo>
                  <a:lnTo>
                    <a:pt x="2746268" y="54130"/>
                  </a:lnTo>
                  <a:lnTo>
                    <a:pt x="2733173" y="49270"/>
                  </a:lnTo>
                  <a:lnTo>
                    <a:pt x="2720568" y="44702"/>
                  </a:lnTo>
                  <a:lnTo>
                    <a:pt x="2708024" y="40408"/>
                  </a:lnTo>
                  <a:lnTo>
                    <a:pt x="2695285" y="36345"/>
                  </a:lnTo>
                  <a:lnTo>
                    <a:pt x="2682440" y="32787"/>
                  </a:lnTo>
                  <a:lnTo>
                    <a:pt x="2669808" y="30301"/>
                  </a:lnTo>
                  <a:lnTo>
                    <a:pt x="2657563" y="29116"/>
                  </a:lnTo>
                  <a:lnTo>
                    <a:pt x="2645559" y="29304"/>
                  </a:lnTo>
                  <a:lnTo>
                    <a:pt x="2633434" y="30950"/>
                  </a:lnTo>
                  <a:lnTo>
                    <a:pt x="2620984" y="33948"/>
                  </a:lnTo>
                  <a:lnTo>
                    <a:pt x="2608335" y="38062"/>
                  </a:lnTo>
                  <a:lnTo>
                    <a:pt x="2595836" y="43032"/>
                  </a:lnTo>
                  <a:lnTo>
                    <a:pt x="2583681" y="48625"/>
                  </a:lnTo>
                  <a:lnTo>
                    <a:pt x="2571738" y="54496"/>
                  </a:lnTo>
                  <a:lnTo>
                    <a:pt x="2559653" y="60203"/>
                  </a:lnTo>
                  <a:lnTo>
                    <a:pt x="2547226" y="65515"/>
                  </a:lnTo>
                  <a:lnTo>
                    <a:pt x="2534421" y="70233"/>
                  </a:lnTo>
                  <a:lnTo>
                    <a:pt x="2521287" y="74104"/>
                  </a:lnTo>
                  <a:lnTo>
                    <a:pt x="2507886" y="77077"/>
                  </a:lnTo>
                  <a:lnTo>
                    <a:pt x="2494123" y="79261"/>
                  </a:lnTo>
                  <a:lnTo>
                    <a:pt x="2479745" y="80818"/>
                  </a:lnTo>
                  <a:lnTo>
                    <a:pt x="2464669" y="81901"/>
                  </a:lnTo>
                  <a:lnTo>
                    <a:pt x="2449121" y="82479"/>
                  </a:lnTo>
                  <a:lnTo>
                    <a:pt x="2433531" y="82343"/>
                  </a:lnTo>
                  <a:lnTo>
                    <a:pt x="2418159" y="81437"/>
                  </a:lnTo>
                  <a:lnTo>
                    <a:pt x="2403245" y="79846"/>
                  </a:lnTo>
                  <a:lnTo>
                    <a:pt x="2389076" y="77707"/>
                  </a:lnTo>
                  <a:lnTo>
                    <a:pt x="2375728" y="75157"/>
                  </a:lnTo>
                  <a:lnTo>
                    <a:pt x="2362951" y="72310"/>
                  </a:lnTo>
                  <a:lnTo>
                    <a:pt x="2350291" y="69253"/>
                  </a:lnTo>
                  <a:lnTo>
                    <a:pt x="2337465" y="66055"/>
                  </a:lnTo>
                  <a:lnTo>
                    <a:pt x="2324221" y="62926"/>
                  </a:lnTo>
                  <a:lnTo>
                    <a:pt x="2310258" y="60204"/>
                  </a:lnTo>
                  <a:lnTo>
                    <a:pt x="2295488" y="58042"/>
                  </a:lnTo>
                  <a:lnTo>
                    <a:pt x="2279991" y="56421"/>
                  </a:lnTo>
                  <a:lnTo>
                    <a:pt x="2263910" y="55250"/>
                  </a:lnTo>
                  <a:lnTo>
                    <a:pt x="2247399" y="54429"/>
                  </a:lnTo>
                  <a:lnTo>
                    <a:pt x="2230906" y="54029"/>
                  </a:lnTo>
                  <a:lnTo>
                    <a:pt x="2215140" y="54285"/>
                  </a:lnTo>
                  <a:lnTo>
                    <a:pt x="2200424" y="55276"/>
                  </a:lnTo>
                  <a:lnTo>
                    <a:pt x="2186577" y="57094"/>
                  </a:lnTo>
                  <a:lnTo>
                    <a:pt x="2173124" y="59917"/>
                  </a:lnTo>
                  <a:lnTo>
                    <a:pt x="2159731" y="63740"/>
                  </a:lnTo>
                  <a:lnTo>
                    <a:pt x="2146090" y="68256"/>
                  </a:lnTo>
                  <a:lnTo>
                    <a:pt x="2131851" y="72972"/>
                  </a:lnTo>
                  <a:lnTo>
                    <a:pt x="2116893" y="77579"/>
                  </a:lnTo>
                  <a:lnTo>
                    <a:pt x="2101268" y="81806"/>
                  </a:lnTo>
                  <a:lnTo>
                    <a:pt x="2085101" y="85339"/>
                  </a:lnTo>
                  <a:lnTo>
                    <a:pt x="2068523" y="88077"/>
                  </a:lnTo>
                  <a:lnTo>
                    <a:pt x="2051646" y="89932"/>
                  </a:lnTo>
                  <a:lnTo>
                    <a:pt x="2034557" y="90735"/>
                  </a:lnTo>
                  <a:lnTo>
                    <a:pt x="2017321" y="90499"/>
                  </a:lnTo>
                  <a:lnTo>
                    <a:pt x="1999985" y="89376"/>
                  </a:lnTo>
                  <a:lnTo>
                    <a:pt x="1982579" y="87560"/>
                  </a:lnTo>
                  <a:lnTo>
                    <a:pt x="1965122" y="85235"/>
                  </a:lnTo>
                  <a:lnTo>
                    <a:pt x="1947466" y="82710"/>
                  </a:lnTo>
                  <a:lnTo>
                    <a:pt x="1929313" y="80402"/>
                  </a:lnTo>
                  <a:lnTo>
                    <a:pt x="1910545" y="78516"/>
                  </a:lnTo>
                  <a:lnTo>
                    <a:pt x="1891364" y="76912"/>
                  </a:lnTo>
                  <a:lnTo>
                    <a:pt x="1872181" y="75221"/>
                  </a:lnTo>
                  <a:lnTo>
                    <a:pt x="1853248" y="73238"/>
                  </a:lnTo>
                  <a:lnTo>
                    <a:pt x="1834960" y="71243"/>
                  </a:lnTo>
                  <a:lnTo>
                    <a:pt x="1817905" y="69889"/>
                  </a:lnTo>
                  <a:lnTo>
                    <a:pt x="1802279" y="69503"/>
                  </a:lnTo>
                  <a:lnTo>
                    <a:pt x="1787633" y="70245"/>
                  </a:lnTo>
                  <a:lnTo>
                    <a:pt x="1773104" y="72272"/>
                  </a:lnTo>
                  <a:lnTo>
                    <a:pt x="1758172" y="75529"/>
                  </a:lnTo>
                  <a:lnTo>
                    <a:pt x="1742681" y="79818"/>
                  </a:lnTo>
                  <a:lnTo>
                    <a:pt x="1726662" y="84906"/>
                  </a:lnTo>
                  <a:lnTo>
                    <a:pt x="1710225" y="90583"/>
                  </a:lnTo>
                  <a:lnTo>
                    <a:pt x="1693967" y="96680"/>
                  </a:lnTo>
                  <a:lnTo>
                    <a:pt x="1678897" y="103071"/>
                  </a:lnTo>
                  <a:lnTo>
                    <a:pt x="1665469" y="109660"/>
                  </a:lnTo>
                  <a:lnTo>
                    <a:pt x="1653473" y="116219"/>
                  </a:lnTo>
                  <a:lnTo>
                    <a:pt x="1642334" y="122397"/>
                  </a:lnTo>
                  <a:lnTo>
                    <a:pt x="1631609" y="128034"/>
                  </a:lnTo>
                  <a:lnTo>
                    <a:pt x="1620894" y="133141"/>
                  </a:lnTo>
                  <a:lnTo>
                    <a:pt x="1609766" y="137805"/>
                  </a:lnTo>
                  <a:lnTo>
                    <a:pt x="1598041" y="142120"/>
                  </a:lnTo>
                  <a:lnTo>
                    <a:pt x="1585569" y="145849"/>
                  </a:lnTo>
                  <a:lnTo>
                    <a:pt x="1572140" y="148450"/>
                  </a:lnTo>
                  <a:lnTo>
                    <a:pt x="1557730" y="149717"/>
                  </a:lnTo>
                  <a:lnTo>
                    <a:pt x="1542308" y="149754"/>
                  </a:lnTo>
                  <a:lnTo>
                    <a:pt x="1525747" y="148791"/>
                  </a:lnTo>
                  <a:lnTo>
                    <a:pt x="1508101" y="147069"/>
                  </a:lnTo>
                  <a:lnTo>
                    <a:pt x="1490031" y="144796"/>
                  </a:lnTo>
                  <a:lnTo>
                    <a:pt x="1472668" y="142133"/>
                  </a:lnTo>
                  <a:lnTo>
                    <a:pt x="1456587" y="139199"/>
                  </a:lnTo>
                  <a:lnTo>
                    <a:pt x="1441843" y="136078"/>
                  </a:lnTo>
                  <a:lnTo>
                    <a:pt x="1428245" y="132830"/>
                  </a:lnTo>
                  <a:lnTo>
                    <a:pt x="1415529" y="129501"/>
                  </a:lnTo>
                  <a:lnTo>
                    <a:pt x="1402969" y="126282"/>
                  </a:lnTo>
                  <a:lnTo>
                    <a:pt x="1389455" y="123500"/>
                  </a:lnTo>
                  <a:lnTo>
                    <a:pt x="1374458" y="121296"/>
                  </a:lnTo>
                  <a:lnTo>
                    <a:pt x="1357973" y="119648"/>
                  </a:lnTo>
                  <a:lnTo>
                    <a:pt x="1340232" y="118458"/>
                  </a:lnTo>
                  <a:lnTo>
                    <a:pt x="1321531" y="117625"/>
                  </a:lnTo>
                  <a:lnTo>
                    <a:pt x="1302620" y="117217"/>
                  </a:lnTo>
                  <a:lnTo>
                    <a:pt x="1284625" y="117467"/>
                  </a:lnTo>
                  <a:lnTo>
                    <a:pt x="1268089" y="118450"/>
                  </a:lnTo>
                  <a:lnTo>
                    <a:pt x="1253023" y="120092"/>
                  </a:lnTo>
                  <a:lnTo>
                    <a:pt x="1239203" y="122265"/>
                  </a:lnTo>
                  <a:lnTo>
                    <a:pt x="1226338" y="124838"/>
                  </a:lnTo>
                  <a:lnTo>
                    <a:pt x="1213847" y="127701"/>
                  </a:lnTo>
                  <a:lnTo>
                    <a:pt x="1200912" y="130768"/>
                  </a:lnTo>
                  <a:lnTo>
                    <a:pt x="1187130" y="133978"/>
                  </a:lnTo>
                  <a:lnTo>
                    <a:pt x="1172784" y="137284"/>
                  </a:lnTo>
                  <a:lnTo>
                    <a:pt x="1158614" y="140657"/>
                  </a:lnTo>
                  <a:lnTo>
                    <a:pt x="1145039" y="144075"/>
                  </a:lnTo>
                  <a:lnTo>
                    <a:pt x="1131824" y="147523"/>
                  </a:lnTo>
                  <a:lnTo>
                    <a:pt x="1118278" y="150992"/>
                  </a:lnTo>
                  <a:lnTo>
                    <a:pt x="1104018" y="154469"/>
                  </a:lnTo>
                  <a:lnTo>
                    <a:pt x="1088982" y="157787"/>
                  </a:lnTo>
                  <a:lnTo>
                    <a:pt x="1073270" y="160636"/>
                  </a:lnTo>
                  <a:lnTo>
                    <a:pt x="1057035" y="162880"/>
                  </a:lnTo>
                  <a:lnTo>
                    <a:pt x="1040743" y="164385"/>
                  </a:lnTo>
                  <a:lnTo>
                    <a:pt x="1025117" y="164946"/>
                  </a:lnTo>
                  <a:lnTo>
                    <a:pt x="1010494" y="164544"/>
                  </a:lnTo>
                  <a:lnTo>
                    <a:pt x="996541" y="163308"/>
                  </a:lnTo>
                  <a:lnTo>
                    <a:pt x="982485" y="161416"/>
                  </a:lnTo>
                  <a:lnTo>
                    <a:pt x="967869" y="159034"/>
                  </a:lnTo>
                  <a:lnTo>
                    <a:pt x="952423" y="156302"/>
                  </a:lnTo>
                  <a:lnTo>
                    <a:pt x="935902" y="153322"/>
                  </a:lnTo>
                  <a:lnTo>
                    <a:pt x="918301" y="150177"/>
                  </a:lnTo>
                  <a:lnTo>
                    <a:pt x="899937" y="147083"/>
                  </a:lnTo>
                  <a:lnTo>
                    <a:pt x="881318" y="144385"/>
                  </a:lnTo>
                  <a:lnTo>
                    <a:pt x="862771" y="142243"/>
                  </a:lnTo>
                  <a:lnTo>
                    <a:pt x="844744" y="140805"/>
                  </a:lnTo>
                  <a:lnTo>
                    <a:pt x="827866" y="140289"/>
                  </a:lnTo>
                  <a:lnTo>
                    <a:pt x="812359" y="140722"/>
                  </a:lnTo>
                  <a:lnTo>
                    <a:pt x="797793" y="141978"/>
                  </a:lnTo>
                  <a:lnTo>
                    <a:pt x="783317" y="143884"/>
                  </a:lnTo>
                  <a:lnTo>
                    <a:pt x="768421" y="146275"/>
                  </a:lnTo>
                  <a:lnTo>
                    <a:pt x="752954" y="149013"/>
                  </a:lnTo>
                  <a:lnTo>
                    <a:pt x="736951" y="151997"/>
                  </a:lnTo>
                  <a:lnTo>
                    <a:pt x="720516" y="155145"/>
                  </a:lnTo>
                  <a:lnTo>
                    <a:pt x="703919" y="158241"/>
                  </a:lnTo>
                  <a:lnTo>
                    <a:pt x="687557" y="160940"/>
                  </a:lnTo>
                  <a:lnTo>
                    <a:pt x="671626" y="163087"/>
                  </a:lnTo>
                  <a:lnTo>
                    <a:pt x="655981" y="164698"/>
                  </a:lnTo>
                  <a:lnTo>
                    <a:pt x="640250" y="165863"/>
                  </a:lnTo>
                  <a:lnTo>
                    <a:pt x="624219" y="166675"/>
                  </a:lnTo>
                  <a:lnTo>
                    <a:pt x="607841" y="166898"/>
                  </a:lnTo>
                  <a:lnTo>
                    <a:pt x="591153" y="165992"/>
                  </a:lnTo>
                  <a:lnTo>
                    <a:pt x="574217" y="163756"/>
                  </a:lnTo>
                  <a:lnTo>
                    <a:pt x="557098" y="160457"/>
                  </a:lnTo>
                  <a:lnTo>
                    <a:pt x="539845" y="156634"/>
                  </a:lnTo>
                  <a:lnTo>
                    <a:pt x="522499" y="152652"/>
                  </a:lnTo>
                  <a:lnTo>
                    <a:pt x="505088" y="148523"/>
                  </a:lnTo>
                  <a:lnTo>
                    <a:pt x="487633" y="143998"/>
                  </a:lnTo>
                  <a:lnTo>
                    <a:pt x="470143" y="138967"/>
                  </a:lnTo>
                  <a:lnTo>
                    <a:pt x="452464" y="133775"/>
                  </a:lnTo>
                  <a:lnTo>
                    <a:pt x="434296" y="129122"/>
                  </a:lnTo>
                  <a:lnTo>
                    <a:pt x="415514" y="125364"/>
                  </a:lnTo>
                  <a:lnTo>
                    <a:pt x="396153" y="122518"/>
                  </a:lnTo>
                  <a:lnTo>
                    <a:pt x="376318" y="120451"/>
                  </a:lnTo>
                  <a:lnTo>
                    <a:pt x="356133" y="118992"/>
                  </a:lnTo>
                  <a:lnTo>
                    <a:pt x="336190" y="118148"/>
                  </a:lnTo>
                  <a:lnTo>
                    <a:pt x="317485" y="118097"/>
                  </a:lnTo>
                  <a:lnTo>
                    <a:pt x="300456" y="118874"/>
                  </a:lnTo>
                  <a:lnTo>
                    <a:pt x="284717" y="120378"/>
                  </a:lnTo>
                  <a:lnTo>
                    <a:pt x="269379" y="122457"/>
                  </a:lnTo>
                  <a:lnTo>
                    <a:pt x="253859" y="124962"/>
                  </a:lnTo>
                  <a:lnTo>
                    <a:pt x="237618" y="127610"/>
                  </a:lnTo>
                  <a:lnTo>
                    <a:pt x="220022" y="130000"/>
                  </a:lnTo>
                  <a:lnTo>
                    <a:pt x="200893" y="131942"/>
                  </a:lnTo>
                  <a:lnTo>
                    <a:pt x="181026" y="133583"/>
                  </a:lnTo>
                  <a:lnTo>
                    <a:pt x="161924" y="135299"/>
                  </a:lnTo>
                  <a:lnTo>
                    <a:pt x="144378" y="137304"/>
                  </a:lnTo>
                  <a:lnTo>
                    <a:pt x="128332" y="139482"/>
                  </a:lnTo>
                  <a:lnTo>
                    <a:pt x="113254" y="141492"/>
                  </a:lnTo>
                  <a:lnTo>
                    <a:pt x="98704" y="143141"/>
                  </a:lnTo>
                  <a:lnTo>
                    <a:pt x="84421" y="144401"/>
                  </a:lnTo>
                  <a:lnTo>
                    <a:pt x="70270" y="145321"/>
                  </a:lnTo>
                  <a:lnTo>
                    <a:pt x="56199" y="145975"/>
                  </a:lnTo>
                  <a:lnTo>
                    <a:pt x="42782" y="146431"/>
                  </a:lnTo>
                  <a:lnTo>
                    <a:pt x="29872" y="146795"/>
                  </a:lnTo>
                  <a:lnTo>
                    <a:pt x="16333" y="1470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2663709" y="789637"/>
            <a:ext cx="34985" cy="157928"/>
          </a:xfrm>
          <a:custGeom>
            <a:avLst/>
            <a:gdLst/>
            <a:ahLst/>
            <a:cxnLst/>
            <a:rect l="0" t="0" r="0" b="0"/>
            <a:pathLst>
              <a:path w="34985" h="157928">
                <a:moveTo>
                  <a:pt x="21057" y="0"/>
                </a:moveTo>
                <a:lnTo>
                  <a:pt x="23991" y="11668"/>
                </a:lnTo>
                <a:lnTo>
                  <a:pt x="26773" y="22157"/>
                </a:lnTo>
                <a:lnTo>
                  <a:pt x="29664" y="32458"/>
                </a:lnTo>
                <a:lnTo>
                  <a:pt x="32359" y="42760"/>
                </a:lnTo>
                <a:lnTo>
                  <a:pt x="34227" y="53103"/>
                </a:lnTo>
                <a:lnTo>
                  <a:pt x="34984" y="63493"/>
                </a:lnTo>
                <a:lnTo>
                  <a:pt x="34672" y="73921"/>
                </a:lnTo>
                <a:lnTo>
                  <a:pt x="33470" y="84379"/>
                </a:lnTo>
                <a:lnTo>
                  <a:pt x="31582" y="94854"/>
                </a:lnTo>
                <a:lnTo>
                  <a:pt x="29027" y="105177"/>
                </a:lnTo>
                <a:lnTo>
                  <a:pt x="25643" y="115034"/>
                </a:lnTo>
                <a:lnTo>
                  <a:pt x="21415" y="124285"/>
                </a:lnTo>
                <a:lnTo>
                  <a:pt x="16761" y="132660"/>
                </a:lnTo>
                <a:lnTo>
                  <a:pt x="11988" y="140500"/>
                </a:lnTo>
                <a:lnTo>
                  <a:pt x="6678" y="148492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2316269" y="1189720"/>
            <a:ext cx="4716768" cy="463255"/>
            <a:chOff x="2316269" y="1189720"/>
            <a:chExt cx="4716768" cy="463255"/>
          </a:xfrm>
        </p:grpSpPr>
        <p:sp>
          <p:nvSpPr>
            <p:cNvPr id="21" name="Freeform 20"/>
            <p:cNvSpPr/>
            <p:nvPr/>
          </p:nvSpPr>
          <p:spPr>
            <a:xfrm>
              <a:off x="2316269" y="1473989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83021" y="67"/>
                  </a:lnTo>
                  <a:lnTo>
                    <a:pt x="71892" y="707"/>
                  </a:lnTo>
                  <a:lnTo>
                    <a:pt x="60308" y="1999"/>
                  </a:lnTo>
                  <a:lnTo>
                    <a:pt x="48592" y="3695"/>
                  </a:lnTo>
                  <a:lnTo>
                    <a:pt x="36375" y="5545"/>
                  </a:lnTo>
                  <a:lnTo>
                    <a:pt x="21461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48062" y="1316062"/>
              <a:ext cx="10405" cy="336913"/>
            </a:xfrm>
            <a:custGeom>
              <a:avLst/>
              <a:gdLst/>
              <a:ahLst/>
              <a:cxnLst/>
              <a:rect l="0" t="0" r="0" b="0"/>
              <a:pathLst>
                <a:path w="10405" h="336913">
                  <a:moveTo>
                    <a:pt x="10404" y="0"/>
                  </a:moveTo>
                  <a:lnTo>
                    <a:pt x="7537" y="8868"/>
                  </a:lnTo>
                  <a:lnTo>
                    <a:pt x="5395" y="17855"/>
                  </a:lnTo>
                  <a:lnTo>
                    <a:pt x="3792" y="27855"/>
                  </a:lnTo>
                  <a:lnTo>
                    <a:pt x="2611" y="39008"/>
                  </a:lnTo>
                  <a:lnTo>
                    <a:pt x="1763" y="51468"/>
                  </a:lnTo>
                  <a:lnTo>
                    <a:pt x="1165" y="65180"/>
                  </a:lnTo>
                  <a:lnTo>
                    <a:pt x="751" y="79943"/>
                  </a:lnTo>
                  <a:lnTo>
                    <a:pt x="467" y="95520"/>
                  </a:lnTo>
                  <a:lnTo>
                    <a:pt x="274" y="111703"/>
                  </a:lnTo>
                  <a:lnTo>
                    <a:pt x="143" y="128482"/>
                  </a:lnTo>
                  <a:lnTo>
                    <a:pt x="55" y="146037"/>
                  </a:lnTo>
                  <a:lnTo>
                    <a:pt x="0" y="164394"/>
                  </a:lnTo>
                  <a:lnTo>
                    <a:pt x="133" y="183129"/>
                  </a:lnTo>
                  <a:lnTo>
                    <a:pt x="755" y="201480"/>
                  </a:lnTo>
                  <a:lnTo>
                    <a:pt x="1986" y="219045"/>
                  </a:lnTo>
                  <a:lnTo>
                    <a:pt x="3627" y="235771"/>
                  </a:lnTo>
                  <a:lnTo>
                    <a:pt x="5267" y="251771"/>
                  </a:lnTo>
                  <a:lnTo>
                    <a:pt x="6664" y="267187"/>
                  </a:lnTo>
                  <a:lnTo>
                    <a:pt x="7756" y="281756"/>
                  </a:lnTo>
                  <a:lnTo>
                    <a:pt x="8681" y="296331"/>
                  </a:lnTo>
                  <a:lnTo>
                    <a:pt x="9517" y="313313"/>
                  </a:lnTo>
                  <a:lnTo>
                    <a:pt x="10404" y="3369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11067" y="1295005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304120" y="2933"/>
                  </a:lnTo>
                  <a:lnTo>
                    <a:pt x="292991" y="5716"/>
                  </a:lnTo>
                  <a:lnTo>
                    <a:pt x="281388" y="8611"/>
                  </a:lnTo>
                  <a:lnTo>
                    <a:pt x="269054" y="11478"/>
                  </a:lnTo>
                  <a:lnTo>
                    <a:pt x="255746" y="13995"/>
                  </a:lnTo>
                  <a:lnTo>
                    <a:pt x="241446" y="16010"/>
                  </a:lnTo>
                  <a:lnTo>
                    <a:pt x="226614" y="17695"/>
                  </a:lnTo>
                  <a:lnTo>
                    <a:pt x="212049" y="19438"/>
                  </a:lnTo>
                  <a:lnTo>
                    <a:pt x="198170" y="21460"/>
                  </a:lnTo>
                  <a:lnTo>
                    <a:pt x="184566" y="23649"/>
                  </a:lnTo>
                  <a:lnTo>
                    <a:pt x="170219" y="25665"/>
                  </a:lnTo>
                  <a:lnTo>
                    <a:pt x="154603" y="27319"/>
                  </a:lnTo>
                  <a:lnTo>
                    <a:pt x="137842" y="28581"/>
                  </a:lnTo>
                  <a:lnTo>
                    <a:pt x="120432" y="29503"/>
                  </a:lnTo>
                  <a:lnTo>
                    <a:pt x="102761" y="30163"/>
                  </a:lnTo>
                  <a:lnTo>
                    <a:pt x="85353" y="30792"/>
                  </a:lnTo>
                  <a:lnTo>
                    <a:pt x="68905" y="31755"/>
                  </a:lnTo>
                  <a:lnTo>
                    <a:pt x="53715" y="33217"/>
                  </a:lnTo>
                  <a:lnTo>
                    <a:pt x="40171" y="35024"/>
                  </a:lnTo>
                  <a:lnTo>
                    <a:pt x="27597" y="36965"/>
                  </a:lnTo>
                  <a:lnTo>
                    <a:pt x="14894" y="392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64428" y="1284476"/>
              <a:ext cx="394163" cy="339116"/>
            </a:xfrm>
            <a:custGeom>
              <a:avLst/>
              <a:gdLst/>
              <a:ahLst/>
              <a:cxnLst/>
              <a:rect l="0" t="0" r="0" b="0"/>
              <a:pathLst>
                <a:path w="394163" h="339116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56"/>
                  </a:lnTo>
                  <a:lnTo>
                    <a:pt x="679" y="35323"/>
                  </a:lnTo>
                  <a:lnTo>
                    <a:pt x="2147" y="46114"/>
                  </a:lnTo>
                  <a:lnTo>
                    <a:pt x="4211" y="58413"/>
                  </a:lnTo>
                  <a:lnTo>
                    <a:pt x="6548" y="72078"/>
                  </a:lnTo>
                  <a:lnTo>
                    <a:pt x="8723" y="86845"/>
                  </a:lnTo>
                  <a:lnTo>
                    <a:pt x="10516" y="102434"/>
                  </a:lnTo>
                  <a:lnTo>
                    <a:pt x="12056" y="118289"/>
                  </a:lnTo>
                  <a:lnTo>
                    <a:pt x="13704" y="133619"/>
                  </a:lnTo>
                  <a:lnTo>
                    <a:pt x="15663" y="148039"/>
                  </a:lnTo>
                  <a:lnTo>
                    <a:pt x="17811" y="161686"/>
                  </a:lnTo>
                  <a:lnTo>
                    <a:pt x="19799" y="175004"/>
                  </a:lnTo>
                  <a:lnTo>
                    <a:pt x="21439" y="188297"/>
                  </a:lnTo>
                  <a:lnTo>
                    <a:pt x="22862" y="201533"/>
                  </a:lnTo>
                  <a:lnTo>
                    <a:pt x="24425" y="214434"/>
                  </a:lnTo>
                  <a:lnTo>
                    <a:pt x="26323" y="226864"/>
                  </a:lnTo>
                  <a:lnTo>
                    <a:pt x="28429" y="238992"/>
                  </a:lnTo>
                  <a:lnTo>
                    <a:pt x="30389" y="251202"/>
                  </a:lnTo>
                  <a:lnTo>
                    <a:pt x="32004" y="263713"/>
                  </a:lnTo>
                  <a:lnTo>
                    <a:pt x="33241" y="276574"/>
                  </a:lnTo>
                  <a:lnTo>
                    <a:pt x="34146" y="289747"/>
                  </a:lnTo>
                  <a:lnTo>
                    <a:pt x="34778" y="303137"/>
                  </a:lnTo>
                  <a:lnTo>
                    <a:pt x="34780" y="315538"/>
                  </a:lnTo>
                  <a:lnTo>
                    <a:pt x="33396" y="323498"/>
                  </a:lnTo>
                  <a:lnTo>
                    <a:pt x="30779" y="325158"/>
                  </a:lnTo>
                  <a:lnTo>
                    <a:pt x="27770" y="322398"/>
                  </a:lnTo>
                  <a:lnTo>
                    <a:pt x="24975" y="316870"/>
                  </a:lnTo>
                  <a:lnTo>
                    <a:pt x="23053" y="309592"/>
                  </a:lnTo>
                  <a:lnTo>
                    <a:pt x="22267" y="301180"/>
                  </a:lnTo>
                  <a:lnTo>
                    <a:pt x="22398" y="291704"/>
                  </a:lnTo>
                  <a:lnTo>
                    <a:pt x="22949" y="280802"/>
                  </a:lnTo>
                  <a:lnTo>
                    <a:pt x="23588" y="268390"/>
                  </a:lnTo>
                  <a:lnTo>
                    <a:pt x="24491" y="255134"/>
                  </a:lnTo>
                  <a:lnTo>
                    <a:pt x="26229" y="242226"/>
                  </a:lnTo>
                  <a:lnTo>
                    <a:pt x="29064" y="230323"/>
                  </a:lnTo>
                  <a:lnTo>
                    <a:pt x="32952" y="219553"/>
                  </a:lnTo>
                  <a:lnTo>
                    <a:pt x="37711" y="209785"/>
                  </a:lnTo>
                  <a:lnTo>
                    <a:pt x="43146" y="200827"/>
                  </a:lnTo>
                  <a:lnTo>
                    <a:pt x="49407" y="193133"/>
                  </a:lnTo>
                  <a:lnTo>
                    <a:pt x="56966" y="187766"/>
                  </a:lnTo>
                  <a:lnTo>
                    <a:pt x="65968" y="185123"/>
                  </a:lnTo>
                  <a:lnTo>
                    <a:pt x="75944" y="185143"/>
                  </a:lnTo>
                  <a:lnTo>
                    <a:pt x="86025" y="187665"/>
                  </a:lnTo>
                  <a:lnTo>
                    <a:pt x="95692" y="192326"/>
                  </a:lnTo>
                  <a:lnTo>
                    <a:pt x="104791" y="198673"/>
                  </a:lnTo>
                  <a:lnTo>
                    <a:pt x="113355" y="206279"/>
                  </a:lnTo>
                  <a:lnTo>
                    <a:pt x="121478" y="214798"/>
                  </a:lnTo>
                  <a:lnTo>
                    <a:pt x="129103" y="224123"/>
                  </a:lnTo>
                  <a:lnTo>
                    <a:pt x="136012" y="234367"/>
                  </a:lnTo>
                  <a:lnTo>
                    <a:pt x="142145" y="245518"/>
                  </a:lnTo>
                  <a:lnTo>
                    <a:pt x="147589" y="257448"/>
                  </a:lnTo>
                  <a:lnTo>
                    <a:pt x="152480" y="269989"/>
                  </a:lnTo>
                  <a:lnTo>
                    <a:pt x="156957" y="282950"/>
                  </a:lnTo>
                  <a:lnTo>
                    <a:pt x="161149" y="295047"/>
                  </a:lnTo>
                  <a:lnTo>
                    <a:pt x="165629" y="303577"/>
                  </a:lnTo>
                  <a:lnTo>
                    <a:pt x="170737" y="307296"/>
                  </a:lnTo>
                  <a:lnTo>
                    <a:pt x="175979" y="307181"/>
                  </a:lnTo>
                  <a:lnTo>
                    <a:pt x="181387" y="304525"/>
                  </a:lnTo>
                  <a:lnTo>
                    <a:pt x="187076" y="300269"/>
                  </a:lnTo>
                  <a:lnTo>
                    <a:pt x="193072" y="295015"/>
                  </a:lnTo>
                  <a:lnTo>
                    <a:pt x="199344" y="289137"/>
                  </a:lnTo>
                  <a:lnTo>
                    <a:pt x="206000" y="283029"/>
                  </a:lnTo>
                  <a:lnTo>
                    <a:pt x="213293" y="277140"/>
                  </a:lnTo>
                  <a:lnTo>
                    <a:pt x="221307" y="271691"/>
                  </a:lnTo>
                  <a:lnTo>
                    <a:pt x="229976" y="266707"/>
                  </a:lnTo>
                  <a:lnTo>
                    <a:pt x="239172" y="262122"/>
                  </a:lnTo>
                  <a:lnTo>
                    <a:pt x="248761" y="257846"/>
                  </a:lnTo>
                  <a:lnTo>
                    <a:pt x="258472" y="253633"/>
                  </a:lnTo>
                  <a:lnTo>
                    <a:pt x="267910" y="249111"/>
                  </a:lnTo>
                  <a:lnTo>
                    <a:pt x="276890" y="244104"/>
                  </a:lnTo>
                  <a:lnTo>
                    <a:pt x="285563" y="238773"/>
                  </a:lnTo>
                  <a:lnTo>
                    <a:pt x="294307" y="233502"/>
                  </a:lnTo>
                  <a:lnTo>
                    <a:pt x="303332" y="228504"/>
                  </a:lnTo>
                  <a:lnTo>
                    <a:pt x="312361" y="223505"/>
                  </a:lnTo>
                  <a:lnTo>
                    <a:pt x="320743" y="217857"/>
                  </a:lnTo>
                  <a:lnTo>
                    <a:pt x="328146" y="211244"/>
                  </a:lnTo>
                  <a:lnTo>
                    <a:pt x="334082" y="203836"/>
                  </a:lnTo>
                  <a:lnTo>
                    <a:pt x="337781" y="196092"/>
                  </a:lnTo>
                  <a:lnTo>
                    <a:pt x="339033" y="188330"/>
                  </a:lnTo>
                  <a:lnTo>
                    <a:pt x="337940" y="180848"/>
                  </a:lnTo>
                  <a:lnTo>
                    <a:pt x="334631" y="173984"/>
                  </a:lnTo>
                  <a:lnTo>
                    <a:pt x="329404" y="167859"/>
                  </a:lnTo>
                  <a:lnTo>
                    <a:pt x="322492" y="162579"/>
                  </a:lnTo>
                  <a:lnTo>
                    <a:pt x="313966" y="158323"/>
                  </a:lnTo>
                  <a:lnTo>
                    <a:pt x="304015" y="155097"/>
                  </a:lnTo>
                  <a:lnTo>
                    <a:pt x="292911" y="153082"/>
                  </a:lnTo>
                  <a:lnTo>
                    <a:pt x="280935" y="152703"/>
                  </a:lnTo>
                  <a:lnTo>
                    <a:pt x="268333" y="154046"/>
                  </a:lnTo>
                  <a:lnTo>
                    <a:pt x="255617" y="157066"/>
                  </a:lnTo>
                  <a:lnTo>
                    <a:pt x="243540" y="161759"/>
                  </a:lnTo>
                  <a:lnTo>
                    <a:pt x="232462" y="167953"/>
                  </a:lnTo>
                  <a:lnTo>
                    <a:pt x="222550" y="175364"/>
                  </a:lnTo>
                  <a:lnTo>
                    <a:pt x="213957" y="183701"/>
                  </a:lnTo>
                  <a:lnTo>
                    <a:pt x="206625" y="192717"/>
                  </a:lnTo>
                  <a:lnTo>
                    <a:pt x="200513" y="202379"/>
                  </a:lnTo>
                  <a:lnTo>
                    <a:pt x="195690" y="212849"/>
                  </a:lnTo>
                  <a:lnTo>
                    <a:pt x="192079" y="224148"/>
                  </a:lnTo>
                  <a:lnTo>
                    <a:pt x="189804" y="236008"/>
                  </a:lnTo>
                  <a:lnTo>
                    <a:pt x="189250" y="247968"/>
                  </a:lnTo>
                  <a:lnTo>
                    <a:pt x="190471" y="259750"/>
                  </a:lnTo>
                  <a:lnTo>
                    <a:pt x="193240" y="271101"/>
                  </a:lnTo>
                  <a:lnTo>
                    <a:pt x="197232" y="281725"/>
                  </a:lnTo>
                  <a:lnTo>
                    <a:pt x="202142" y="291530"/>
                  </a:lnTo>
                  <a:lnTo>
                    <a:pt x="207877" y="300436"/>
                  </a:lnTo>
                  <a:lnTo>
                    <a:pt x="214551" y="308280"/>
                  </a:lnTo>
                  <a:lnTo>
                    <a:pt x="222148" y="315078"/>
                  </a:lnTo>
                  <a:lnTo>
                    <a:pt x="230537" y="320983"/>
                  </a:lnTo>
                  <a:lnTo>
                    <a:pt x="239547" y="326193"/>
                  </a:lnTo>
                  <a:lnTo>
                    <a:pt x="249016" y="330877"/>
                  </a:lnTo>
                  <a:lnTo>
                    <a:pt x="258816" y="334855"/>
                  </a:lnTo>
                  <a:lnTo>
                    <a:pt x="268847" y="337624"/>
                  </a:lnTo>
                  <a:lnTo>
                    <a:pt x="279039" y="339003"/>
                  </a:lnTo>
                  <a:lnTo>
                    <a:pt x="289340" y="339115"/>
                  </a:lnTo>
                  <a:lnTo>
                    <a:pt x="299715" y="338203"/>
                  </a:lnTo>
                  <a:lnTo>
                    <a:pt x="310137" y="336510"/>
                  </a:lnTo>
                  <a:lnTo>
                    <a:pt x="320424" y="334087"/>
                  </a:lnTo>
                  <a:lnTo>
                    <a:pt x="330258" y="330790"/>
                  </a:lnTo>
                  <a:lnTo>
                    <a:pt x="339503" y="326617"/>
                  </a:lnTo>
                  <a:lnTo>
                    <a:pt x="348271" y="321801"/>
                  </a:lnTo>
                  <a:lnTo>
                    <a:pt x="357906" y="316158"/>
                  </a:lnTo>
                  <a:lnTo>
                    <a:pt x="371488" y="308074"/>
                  </a:lnTo>
                  <a:lnTo>
                    <a:pt x="394162" y="29479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66596" y="1282108"/>
              <a:ext cx="282198" cy="362986"/>
            </a:xfrm>
            <a:custGeom>
              <a:avLst/>
              <a:gdLst/>
              <a:ahLst/>
              <a:cxnLst/>
              <a:rect l="0" t="0" r="0" b="0"/>
              <a:pathLst>
                <a:path w="282198" h="362986">
                  <a:moveTo>
                    <a:pt x="76264" y="297166"/>
                  </a:moveTo>
                  <a:lnTo>
                    <a:pt x="70463" y="291098"/>
                  </a:lnTo>
                  <a:lnTo>
                    <a:pt x="65539" y="283612"/>
                  </a:lnTo>
                  <a:lnTo>
                    <a:pt x="61037" y="273933"/>
                  </a:lnTo>
                  <a:lnTo>
                    <a:pt x="56816" y="262619"/>
                  </a:lnTo>
                  <a:lnTo>
                    <a:pt x="52802" y="250636"/>
                  </a:lnTo>
                  <a:lnTo>
                    <a:pt x="48945" y="238610"/>
                  </a:lnTo>
                  <a:lnTo>
                    <a:pt x="45366" y="226642"/>
                  </a:lnTo>
                  <a:lnTo>
                    <a:pt x="42339" y="214482"/>
                  </a:lnTo>
                  <a:lnTo>
                    <a:pt x="39960" y="201977"/>
                  </a:lnTo>
                  <a:lnTo>
                    <a:pt x="37854" y="189107"/>
                  </a:lnTo>
                  <a:lnTo>
                    <a:pt x="35294" y="175922"/>
                  </a:lnTo>
                  <a:lnTo>
                    <a:pt x="31904" y="162488"/>
                  </a:lnTo>
                  <a:lnTo>
                    <a:pt x="27812" y="148872"/>
                  </a:lnTo>
                  <a:lnTo>
                    <a:pt x="23446" y="135123"/>
                  </a:lnTo>
                  <a:lnTo>
                    <a:pt x="19102" y="121283"/>
                  </a:lnTo>
                  <a:lnTo>
                    <a:pt x="14898" y="107379"/>
                  </a:lnTo>
                  <a:lnTo>
                    <a:pt x="10855" y="93431"/>
                  </a:lnTo>
                  <a:lnTo>
                    <a:pt x="6964" y="79459"/>
                  </a:lnTo>
                  <a:lnTo>
                    <a:pt x="3524" y="65634"/>
                  </a:lnTo>
                  <a:lnTo>
                    <a:pt x="1118" y="52272"/>
                  </a:lnTo>
                  <a:lnTo>
                    <a:pt x="0" y="39519"/>
                  </a:lnTo>
                  <a:lnTo>
                    <a:pt x="742" y="27837"/>
                  </a:lnTo>
                  <a:lnTo>
                    <a:pt x="4357" y="18049"/>
                  </a:lnTo>
                  <a:lnTo>
                    <a:pt x="11122" y="10437"/>
                  </a:lnTo>
                  <a:lnTo>
                    <a:pt x="20378" y="4970"/>
                  </a:lnTo>
                  <a:lnTo>
                    <a:pt x="30948" y="1577"/>
                  </a:lnTo>
                  <a:lnTo>
                    <a:pt x="42012" y="0"/>
                  </a:lnTo>
                  <a:lnTo>
                    <a:pt x="53162" y="40"/>
                  </a:lnTo>
                  <a:lnTo>
                    <a:pt x="64240" y="1645"/>
                  </a:lnTo>
                  <a:lnTo>
                    <a:pt x="75202" y="4640"/>
                  </a:lnTo>
                  <a:lnTo>
                    <a:pt x="86052" y="8596"/>
                  </a:lnTo>
                  <a:lnTo>
                    <a:pt x="96812" y="12935"/>
                  </a:lnTo>
                  <a:lnTo>
                    <a:pt x="107502" y="17298"/>
                  </a:lnTo>
                  <a:lnTo>
                    <a:pt x="118142" y="21701"/>
                  </a:lnTo>
                  <a:lnTo>
                    <a:pt x="128748" y="26416"/>
                  </a:lnTo>
                  <a:lnTo>
                    <a:pt x="139333" y="31589"/>
                  </a:lnTo>
                  <a:lnTo>
                    <a:pt x="150069" y="37217"/>
                  </a:lnTo>
                  <a:lnTo>
                    <a:pt x="161269" y="43228"/>
                  </a:lnTo>
                  <a:lnTo>
                    <a:pt x="173058" y="49539"/>
                  </a:lnTo>
                  <a:lnTo>
                    <a:pt x="185077" y="56236"/>
                  </a:lnTo>
                  <a:lnTo>
                    <a:pt x="196612" y="63563"/>
                  </a:lnTo>
                  <a:lnTo>
                    <a:pt x="207295" y="71604"/>
                  </a:lnTo>
                  <a:lnTo>
                    <a:pt x="217094" y="80292"/>
                  </a:lnTo>
                  <a:lnTo>
                    <a:pt x="226136" y="89502"/>
                  </a:lnTo>
                  <a:lnTo>
                    <a:pt x="234584" y="99111"/>
                  </a:lnTo>
                  <a:lnTo>
                    <a:pt x="242427" y="109173"/>
                  </a:lnTo>
                  <a:lnTo>
                    <a:pt x="249483" y="119913"/>
                  </a:lnTo>
                  <a:lnTo>
                    <a:pt x="255716" y="131399"/>
                  </a:lnTo>
                  <a:lnTo>
                    <a:pt x="261225" y="143552"/>
                  </a:lnTo>
                  <a:lnTo>
                    <a:pt x="266161" y="156242"/>
                  </a:lnTo>
                  <a:lnTo>
                    <a:pt x="270663" y="169341"/>
                  </a:lnTo>
                  <a:lnTo>
                    <a:pt x="274687" y="182899"/>
                  </a:lnTo>
                  <a:lnTo>
                    <a:pt x="278017" y="197140"/>
                  </a:lnTo>
                  <a:lnTo>
                    <a:pt x="280583" y="212119"/>
                  </a:lnTo>
                  <a:lnTo>
                    <a:pt x="282136" y="227433"/>
                  </a:lnTo>
                  <a:lnTo>
                    <a:pt x="282197" y="242333"/>
                  </a:lnTo>
                  <a:lnTo>
                    <a:pt x="280637" y="256429"/>
                  </a:lnTo>
                  <a:lnTo>
                    <a:pt x="277469" y="269672"/>
                  </a:lnTo>
                  <a:lnTo>
                    <a:pt x="272677" y="282180"/>
                  </a:lnTo>
                  <a:lnTo>
                    <a:pt x="266416" y="294103"/>
                  </a:lnTo>
                  <a:lnTo>
                    <a:pt x="258960" y="305263"/>
                  </a:lnTo>
                  <a:lnTo>
                    <a:pt x="250593" y="315168"/>
                  </a:lnTo>
                  <a:lnTo>
                    <a:pt x="241561" y="323648"/>
                  </a:lnTo>
                  <a:lnTo>
                    <a:pt x="232059" y="330836"/>
                  </a:lnTo>
                  <a:lnTo>
                    <a:pt x="222228" y="336981"/>
                  </a:lnTo>
                  <a:lnTo>
                    <a:pt x="212166" y="342338"/>
                  </a:lnTo>
                  <a:lnTo>
                    <a:pt x="201783" y="347124"/>
                  </a:lnTo>
                  <a:lnTo>
                    <a:pt x="190820" y="351507"/>
                  </a:lnTo>
                  <a:lnTo>
                    <a:pt x="179181" y="355601"/>
                  </a:lnTo>
                  <a:lnTo>
                    <a:pt x="166923" y="359165"/>
                  </a:lnTo>
                  <a:lnTo>
                    <a:pt x="154162" y="361648"/>
                  </a:lnTo>
                  <a:lnTo>
                    <a:pt x="141034" y="362836"/>
                  </a:lnTo>
                  <a:lnTo>
                    <a:pt x="128057" y="362985"/>
                  </a:lnTo>
                  <a:lnTo>
                    <a:pt x="114749" y="362651"/>
                  </a:lnTo>
                  <a:lnTo>
                    <a:pt x="98823" y="361803"/>
                  </a:lnTo>
                  <a:lnTo>
                    <a:pt x="76264" y="36033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58715" y="1505575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1999" y="41074"/>
                  </a:lnTo>
                  <a:lnTo>
                    <a:pt x="3686" y="54415"/>
                  </a:lnTo>
                  <a:lnTo>
                    <a:pt x="5354" y="67924"/>
                  </a:lnTo>
                  <a:lnTo>
                    <a:pt x="6768" y="81559"/>
                  </a:lnTo>
                  <a:lnTo>
                    <a:pt x="7868" y="94683"/>
                  </a:lnTo>
                  <a:lnTo>
                    <a:pt x="8799" y="107364"/>
                  </a:lnTo>
                  <a:lnTo>
                    <a:pt x="9639" y="120716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37658" y="14002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48495" y="1452932"/>
              <a:ext cx="126354" cy="173007"/>
            </a:xfrm>
            <a:custGeom>
              <a:avLst/>
              <a:gdLst/>
              <a:ahLst/>
              <a:cxnLst/>
              <a:rect l="0" t="0" r="0" b="0"/>
              <a:pathLst>
                <a:path w="126354" h="173007">
                  <a:moveTo>
                    <a:pt x="89204" y="0"/>
                  </a:moveTo>
                  <a:lnTo>
                    <a:pt x="77537" y="134"/>
                  </a:lnTo>
                  <a:lnTo>
                    <a:pt x="67047" y="1415"/>
                  </a:lnTo>
                  <a:lnTo>
                    <a:pt x="56746" y="4008"/>
                  </a:lnTo>
                  <a:lnTo>
                    <a:pt x="46444" y="7727"/>
                  </a:lnTo>
                  <a:lnTo>
                    <a:pt x="36101" y="12360"/>
                  </a:lnTo>
                  <a:lnTo>
                    <a:pt x="25729" y="17702"/>
                  </a:lnTo>
                  <a:lnTo>
                    <a:pt x="15992" y="23895"/>
                  </a:lnTo>
                  <a:lnTo>
                    <a:pt x="8127" y="31406"/>
                  </a:lnTo>
                  <a:lnTo>
                    <a:pt x="2674" y="40370"/>
                  </a:lnTo>
                  <a:lnTo>
                    <a:pt x="0" y="50150"/>
                  </a:lnTo>
                  <a:lnTo>
                    <a:pt x="625" y="59567"/>
                  </a:lnTo>
                  <a:lnTo>
                    <a:pt x="4491" y="67970"/>
                  </a:lnTo>
                  <a:lnTo>
                    <a:pt x="10950" y="75236"/>
                  </a:lnTo>
                  <a:lnTo>
                    <a:pt x="19088" y="81499"/>
                  </a:lnTo>
                  <a:lnTo>
                    <a:pt x="28215" y="86968"/>
                  </a:lnTo>
                  <a:lnTo>
                    <a:pt x="37912" y="91844"/>
                  </a:lnTo>
                  <a:lnTo>
                    <a:pt x="47939" y="96295"/>
                  </a:lnTo>
                  <a:lnTo>
                    <a:pt x="58159" y="100448"/>
                  </a:lnTo>
                  <a:lnTo>
                    <a:pt x="68495" y="104393"/>
                  </a:lnTo>
                  <a:lnTo>
                    <a:pt x="78901" y="108196"/>
                  </a:lnTo>
                  <a:lnTo>
                    <a:pt x="89343" y="111913"/>
                  </a:lnTo>
                  <a:lnTo>
                    <a:pt x="99475" y="115901"/>
                  </a:lnTo>
                  <a:lnTo>
                    <a:pt x="108674" y="120796"/>
                  </a:lnTo>
                  <a:lnTo>
                    <a:pt x="116656" y="126866"/>
                  </a:lnTo>
                  <a:lnTo>
                    <a:pt x="122828" y="133894"/>
                  </a:lnTo>
                  <a:lnTo>
                    <a:pt x="126161" y="141375"/>
                  </a:lnTo>
                  <a:lnTo>
                    <a:pt x="126353" y="148952"/>
                  </a:lnTo>
                  <a:lnTo>
                    <a:pt x="123565" y="156139"/>
                  </a:lnTo>
                  <a:lnTo>
                    <a:pt x="118048" y="162272"/>
                  </a:lnTo>
                  <a:lnTo>
                    <a:pt x="110234" y="167088"/>
                  </a:lnTo>
                  <a:lnTo>
                    <a:pt x="100789" y="170505"/>
                  </a:lnTo>
                  <a:lnTo>
                    <a:pt x="90482" y="172439"/>
                  </a:lnTo>
                  <a:lnTo>
                    <a:pt x="79820" y="173006"/>
                  </a:lnTo>
                  <a:lnTo>
                    <a:pt x="68932" y="172603"/>
                  </a:lnTo>
                  <a:lnTo>
                    <a:pt x="56297" y="171775"/>
                  </a:lnTo>
                  <a:lnTo>
                    <a:pt x="37458" y="170453"/>
                  </a:lnTo>
                  <a:lnTo>
                    <a:pt x="4976" y="16845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42984" y="1200248"/>
              <a:ext cx="25459" cy="431670"/>
            </a:xfrm>
            <a:custGeom>
              <a:avLst/>
              <a:gdLst/>
              <a:ahLst/>
              <a:cxnLst/>
              <a:rect l="0" t="0" r="0" b="0"/>
              <a:pathLst>
                <a:path w="25459" h="431670">
                  <a:moveTo>
                    <a:pt x="0" y="0"/>
                  </a:moveTo>
                  <a:lnTo>
                    <a:pt x="2867" y="14736"/>
                  </a:lnTo>
                  <a:lnTo>
                    <a:pt x="5009" y="29287"/>
                  </a:lnTo>
                  <a:lnTo>
                    <a:pt x="6617" y="45087"/>
                  </a:lnTo>
                  <a:lnTo>
                    <a:pt x="7970" y="62321"/>
                  </a:lnTo>
                  <a:lnTo>
                    <a:pt x="9467" y="81110"/>
                  </a:lnTo>
                  <a:lnTo>
                    <a:pt x="11313" y="101346"/>
                  </a:lnTo>
                  <a:lnTo>
                    <a:pt x="13380" y="122612"/>
                  </a:lnTo>
                  <a:lnTo>
                    <a:pt x="15312" y="144324"/>
                  </a:lnTo>
                  <a:lnTo>
                    <a:pt x="16908" y="166106"/>
                  </a:lnTo>
                  <a:lnTo>
                    <a:pt x="18132" y="187796"/>
                  </a:lnTo>
                  <a:lnTo>
                    <a:pt x="19028" y="209351"/>
                  </a:lnTo>
                  <a:lnTo>
                    <a:pt x="19666" y="230773"/>
                  </a:lnTo>
                  <a:lnTo>
                    <a:pt x="20110" y="251923"/>
                  </a:lnTo>
                  <a:lnTo>
                    <a:pt x="20417" y="272517"/>
                  </a:lnTo>
                  <a:lnTo>
                    <a:pt x="20630" y="292445"/>
                  </a:lnTo>
                  <a:lnTo>
                    <a:pt x="20944" y="311591"/>
                  </a:lnTo>
                  <a:lnTo>
                    <a:pt x="21688" y="329763"/>
                  </a:lnTo>
                  <a:lnTo>
                    <a:pt x="22997" y="346942"/>
                  </a:lnTo>
                  <a:lnTo>
                    <a:pt x="24499" y="363048"/>
                  </a:lnTo>
                  <a:lnTo>
                    <a:pt x="25458" y="379640"/>
                  </a:lnTo>
                  <a:lnTo>
                    <a:pt x="24841" y="400413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16642" y="1368704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227487" y="0"/>
                  </a:lnTo>
                  <a:lnTo>
                    <a:pt x="213576" y="0"/>
                  </a:lnTo>
                  <a:lnTo>
                    <a:pt x="199082" y="0"/>
                  </a:lnTo>
                  <a:lnTo>
                    <a:pt x="184054" y="0"/>
                  </a:lnTo>
                  <a:lnTo>
                    <a:pt x="168877" y="0"/>
                  </a:lnTo>
                  <a:lnTo>
                    <a:pt x="153805" y="0"/>
                  </a:lnTo>
                  <a:lnTo>
                    <a:pt x="138768" y="0"/>
                  </a:lnTo>
                  <a:lnTo>
                    <a:pt x="123460" y="0"/>
                  </a:lnTo>
                  <a:lnTo>
                    <a:pt x="107728" y="5"/>
                  </a:lnTo>
                  <a:lnTo>
                    <a:pt x="91892" y="178"/>
                  </a:lnTo>
                  <a:lnTo>
                    <a:pt x="76634" y="826"/>
                  </a:lnTo>
                  <a:lnTo>
                    <a:pt x="62305" y="2075"/>
                  </a:lnTo>
                  <a:lnTo>
                    <a:pt x="49171" y="3736"/>
                  </a:lnTo>
                  <a:lnTo>
                    <a:pt x="36187" y="5563"/>
                  </a:lnTo>
                  <a:lnTo>
                    <a:pt x="2110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37741" y="1463461"/>
              <a:ext cx="126342" cy="171839"/>
            </a:xfrm>
            <a:custGeom>
              <a:avLst/>
              <a:gdLst/>
              <a:ahLst/>
              <a:cxnLst/>
              <a:rect l="0" t="0" r="0" b="0"/>
              <a:pathLst>
                <a:path w="126342" h="171839">
                  <a:moveTo>
                    <a:pt x="0" y="42114"/>
                  </a:moveTo>
                  <a:lnTo>
                    <a:pt x="2933" y="53849"/>
                  </a:lnTo>
                  <a:lnTo>
                    <a:pt x="5715" y="64978"/>
                  </a:lnTo>
                  <a:lnTo>
                    <a:pt x="8615" y="76571"/>
                  </a:lnTo>
                  <a:lnTo>
                    <a:pt x="11655" y="88560"/>
                  </a:lnTo>
                  <a:lnTo>
                    <a:pt x="14820" y="100572"/>
                  </a:lnTo>
                  <a:lnTo>
                    <a:pt x="18084" y="112379"/>
                  </a:lnTo>
                  <a:lnTo>
                    <a:pt x="21423" y="124078"/>
                  </a:lnTo>
                  <a:lnTo>
                    <a:pt x="24814" y="135995"/>
                  </a:lnTo>
                  <a:lnTo>
                    <a:pt x="28229" y="148280"/>
                  </a:lnTo>
                  <a:lnTo>
                    <a:pt x="31136" y="159949"/>
                  </a:lnTo>
                  <a:lnTo>
                    <a:pt x="31579" y="168383"/>
                  </a:lnTo>
                  <a:lnTo>
                    <a:pt x="28954" y="171838"/>
                  </a:lnTo>
                  <a:lnTo>
                    <a:pt x="25342" y="170847"/>
                  </a:lnTo>
                  <a:lnTo>
                    <a:pt x="21604" y="166649"/>
                  </a:lnTo>
                  <a:lnTo>
                    <a:pt x="17912" y="160296"/>
                  </a:lnTo>
                  <a:lnTo>
                    <a:pt x="14282" y="152516"/>
                  </a:lnTo>
                  <a:lnTo>
                    <a:pt x="10863" y="143634"/>
                  </a:lnTo>
                  <a:lnTo>
                    <a:pt x="7948" y="133661"/>
                  </a:lnTo>
                  <a:lnTo>
                    <a:pt x="5661" y="122683"/>
                  </a:lnTo>
                  <a:lnTo>
                    <a:pt x="4126" y="111032"/>
                  </a:lnTo>
                  <a:lnTo>
                    <a:pt x="3547" y="99207"/>
                  </a:lnTo>
                  <a:lnTo>
                    <a:pt x="3941" y="87515"/>
                  </a:lnTo>
                  <a:lnTo>
                    <a:pt x="5341" y="76223"/>
                  </a:lnTo>
                  <a:lnTo>
                    <a:pt x="7877" y="65639"/>
                  </a:lnTo>
                  <a:lnTo>
                    <a:pt x="11512" y="55859"/>
                  </a:lnTo>
                  <a:lnTo>
                    <a:pt x="16241" y="46970"/>
                  </a:lnTo>
                  <a:lnTo>
                    <a:pt x="22163" y="39137"/>
                  </a:lnTo>
                  <a:lnTo>
                    <a:pt x="29222" y="32348"/>
                  </a:lnTo>
                  <a:lnTo>
                    <a:pt x="37232" y="26447"/>
                  </a:lnTo>
                  <a:lnTo>
                    <a:pt x="45979" y="21241"/>
                  </a:lnTo>
                  <a:lnTo>
                    <a:pt x="55268" y="16554"/>
                  </a:lnTo>
                  <a:lnTo>
                    <a:pt x="65068" y="12391"/>
                  </a:lnTo>
                  <a:lnTo>
                    <a:pt x="76773" y="8522"/>
                  </a:lnTo>
                  <a:lnTo>
                    <a:pt x="94764" y="4605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48311" y="149504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67" y="74802"/>
                  </a:lnTo>
                  <a:lnTo>
                    <a:pt x="7868" y="87228"/>
                  </a:lnTo>
                  <a:lnTo>
                    <a:pt x="8799" y="100780"/>
                  </a:lnTo>
                  <a:lnTo>
                    <a:pt x="9639" y="118890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27253" y="1368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31392" y="1461366"/>
              <a:ext cx="138018" cy="176152"/>
            </a:xfrm>
            <a:custGeom>
              <a:avLst/>
              <a:gdLst/>
              <a:ahLst/>
              <a:cxnLst/>
              <a:rect l="0" t="0" r="0" b="0"/>
              <a:pathLst>
                <a:path w="138018" h="176152">
                  <a:moveTo>
                    <a:pt x="106431" y="23152"/>
                  </a:moveTo>
                  <a:lnTo>
                    <a:pt x="100497" y="17351"/>
                  </a:lnTo>
                  <a:lnTo>
                    <a:pt x="94292" y="12427"/>
                  </a:lnTo>
                  <a:lnTo>
                    <a:pt x="87197" y="7933"/>
                  </a:lnTo>
                  <a:lnTo>
                    <a:pt x="79257" y="4058"/>
                  </a:lnTo>
                  <a:lnTo>
                    <a:pt x="70610" y="1341"/>
                  </a:lnTo>
                  <a:lnTo>
                    <a:pt x="61420" y="0"/>
                  </a:lnTo>
                  <a:lnTo>
                    <a:pt x="51993" y="417"/>
                  </a:lnTo>
                  <a:lnTo>
                    <a:pt x="42752" y="3280"/>
                  </a:lnTo>
                  <a:lnTo>
                    <a:pt x="33917" y="8725"/>
                  </a:lnTo>
                  <a:lnTo>
                    <a:pt x="25682" y="16280"/>
                  </a:lnTo>
                  <a:lnTo>
                    <a:pt x="18297" y="25169"/>
                  </a:lnTo>
                  <a:lnTo>
                    <a:pt x="11821" y="34817"/>
                  </a:lnTo>
                  <a:lnTo>
                    <a:pt x="6471" y="45206"/>
                  </a:lnTo>
                  <a:lnTo>
                    <a:pt x="2701" y="56763"/>
                  </a:lnTo>
                  <a:lnTo>
                    <a:pt x="609" y="69637"/>
                  </a:lnTo>
                  <a:lnTo>
                    <a:pt x="0" y="83384"/>
                  </a:lnTo>
                  <a:lnTo>
                    <a:pt x="571" y="97157"/>
                  </a:lnTo>
                  <a:lnTo>
                    <a:pt x="2030" y="110460"/>
                  </a:lnTo>
                  <a:lnTo>
                    <a:pt x="4295" y="123155"/>
                  </a:lnTo>
                  <a:lnTo>
                    <a:pt x="7485" y="135287"/>
                  </a:lnTo>
                  <a:lnTo>
                    <a:pt x="11600" y="146946"/>
                  </a:lnTo>
                  <a:lnTo>
                    <a:pt x="16838" y="157588"/>
                  </a:lnTo>
                  <a:lnTo>
                    <a:pt x="23642" y="166080"/>
                  </a:lnTo>
                  <a:lnTo>
                    <a:pt x="32114" y="171971"/>
                  </a:lnTo>
                  <a:lnTo>
                    <a:pt x="42058" y="175282"/>
                  </a:lnTo>
                  <a:lnTo>
                    <a:pt x="53175" y="176151"/>
                  </a:lnTo>
                  <a:lnTo>
                    <a:pt x="65162" y="174920"/>
                  </a:lnTo>
                  <a:lnTo>
                    <a:pt x="77446" y="172028"/>
                  </a:lnTo>
                  <a:lnTo>
                    <a:pt x="89225" y="167895"/>
                  </a:lnTo>
                  <a:lnTo>
                    <a:pt x="100094" y="162876"/>
                  </a:lnTo>
                  <a:lnTo>
                    <a:pt x="109725" y="157540"/>
                  </a:lnTo>
                  <a:lnTo>
                    <a:pt x="118626" y="152163"/>
                  </a:lnTo>
                  <a:lnTo>
                    <a:pt x="127573" y="146278"/>
                  </a:lnTo>
                  <a:lnTo>
                    <a:pt x="138017" y="13896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22052" y="1189720"/>
              <a:ext cx="42114" cy="452726"/>
            </a:xfrm>
            <a:custGeom>
              <a:avLst/>
              <a:gdLst/>
              <a:ahLst/>
              <a:cxnLst/>
              <a:rect l="0" t="0" r="0" b="0"/>
              <a:pathLst>
                <a:path w="42114" h="452726">
                  <a:moveTo>
                    <a:pt x="0" y="0"/>
                  </a:moveTo>
                  <a:lnTo>
                    <a:pt x="67" y="14803"/>
                  </a:lnTo>
                  <a:lnTo>
                    <a:pt x="707" y="29994"/>
                  </a:lnTo>
                  <a:lnTo>
                    <a:pt x="1999" y="47072"/>
                  </a:lnTo>
                  <a:lnTo>
                    <a:pt x="3686" y="65474"/>
                  </a:lnTo>
                  <a:lnTo>
                    <a:pt x="5354" y="83987"/>
                  </a:lnTo>
                  <a:lnTo>
                    <a:pt x="6771" y="101876"/>
                  </a:lnTo>
                  <a:lnTo>
                    <a:pt x="8042" y="118763"/>
                  </a:lnTo>
                  <a:lnTo>
                    <a:pt x="9501" y="134396"/>
                  </a:lnTo>
                  <a:lnTo>
                    <a:pt x="11329" y="148794"/>
                  </a:lnTo>
                  <a:lnTo>
                    <a:pt x="13387" y="162308"/>
                  </a:lnTo>
                  <a:lnTo>
                    <a:pt x="15315" y="175478"/>
                  </a:lnTo>
                  <a:lnTo>
                    <a:pt x="16910" y="188647"/>
                  </a:lnTo>
                  <a:lnTo>
                    <a:pt x="18132" y="201955"/>
                  </a:lnTo>
                  <a:lnTo>
                    <a:pt x="19028" y="215430"/>
                  </a:lnTo>
                  <a:lnTo>
                    <a:pt x="19670" y="229050"/>
                  </a:lnTo>
                  <a:lnTo>
                    <a:pt x="20288" y="242621"/>
                  </a:lnTo>
                  <a:lnTo>
                    <a:pt x="21241" y="255805"/>
                  </a:lnTo>
                  <a:lnTo>
                    <a:pt x="22698" y="268462"/>
                  </a:lnTo>
                  <a:lnTo>
                    <a:pt x="24493" y="281096"/>
                  </a:lnTo>
                  <a:lnTo>
                    <a:pt x="26237" y="294717"/>
                  </a:lnTo>
                  <a:lnTo>
                    <a:pt x="27709" y="309810"/>
                  </a:lnTo>
                  <a:lnTo>
                    <a:pt x="29018" y="326204"/>
                  </a:lnTo>
                  <a:lnTo>
                    <a:pt x="30503" y="343359"/>
                  </a:lnTo>
                  <a:lnTo>
                    <a:pt x="32349" y="360850"/>
                  </a:lnTo>
                  <a:lnTo>
                    <a:pt x="34429" y="378087"/>
                  </a:lnTo>
                  <a:lnTo>
                    <a:pt x="36590" y="396141"/>
                  </a:lnTo>
                  <a:lnTo>
                    <a:pt x="39024" y="418829"/>
                  </a:lnTo>
                  <a:lnTo>
                    <a:pt x="42113" y="45272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06238" y="1358176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54539" y="4"/>
                  </a:lnTo>
                  <a:lnTo>
                    <a:pt x="242191" y="177"/>
                  </a:lnTo>
                  <a:lnTo>
                    <a:pt x="228013" y="825"/>
                  </a:lnTo>
                  <a:lnTo>
                    <a:pt x="212750" y="2074"/>
                  </a:lnTo>
                  <a:lnTo>
                    <a:pt x="196764" y="3727"/>
                  </a:lnTo>
                  <a:lnTo>
                    <a:pt x="180283" y="5375"/>
                  </a:lnTo>
                  <a:lnTo>
                    <a:pt x="163459" y="6778"/>
                  </a:lnTo>
                  <a:lnTo>
                    <a:pt x="146401" y="7870"/>
                  </a:lnTo>
                  <a:lnTo>
                    <a:pt x="129183" y="8678"/>
                  </a:lnTo>
                  <a:lnTo>
                    <a:pt x="111861" y="9257"/>
                  </a:lnTo>
                  <a:lnTo>
                    <a:pt x="94634" y="9662"/>
                  </a:lnTo>
                  <a:lnTo>
                    <a:pt x="77835" y="9941"/>
                  </a:lnTo>
                  <a:lnTo>
                    <a:pt x="61626" y="10132"/>
                  </a:lnTo>
                  <a:lnTo>
                    <a:pt x="46587" y="10262"/>
                  </a:lnTo>
                  <a:lnTo>
                    <a:pt x="32324" y="10364"/>
                  </a:lnTo>
                  <a:lnTo>
                    <a:pt x="17584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89346" y="1473989"/>
              <a:ext cx="130107" cy="176911"/>
            </a:xfrm>
            <a:custGeom>
              <a:avLst/>
              <a:gdLst/>
              <a:ahLst/>
              <a:cxnLst/>
              <a:rect l="0" t="0" r="0" b="0"/>
              <a:pathLst>
                <a:path w="130107" h="176911">
                  <a:moveTo>
                    <a:pt x="85431" y="0"/>
                  </a:moveTo>
                  <a:lnTo>
                    <a:pt x="73830" y="3001"/>
                  </a:lnTo>
                  <a:lnTo>
                    <a:pt x="63981" y="6423"/>
                  </a:lnTo>
                  <a:lnTo>
                    <a:pt x="54976" y="10624"/>
                  </a:lnTo>
                  <a:lnTo>
                    <a:pt x="46535" y="15697"/>
                  </a:lnTo>
                  <a:lnTo>
                    <a:pt x="38507" y="21827"/>
                  </a:lnTo>
                  <a:lnTo>
                    <a:pt x="30789" y="29015"/>
                  </a:lnTo>
                  <a:lnTo>
                    <a:pt x="23457" y="37275"/>
                  </a:lnTo>
                  <a:lnTo>
                    <a:pt x="16754" y="46718"/>
                  </a:lnTo>
                  <a:lnTo>
                    <a:pt x="10772" y="57292"/>
                  </a:lnTo>
                  <a:lnTo>
                    <a:pt x="5772" y="68814"/>
                  </a:lnTo>
                  <a:lnTo>
                    <a:pt x="2244" y="81072"/>
                  </a:lnTo>
                  <a:lnTo>
                    <a:pt x="323" y="93863"/>
                  </a:lnTo>
                  <a:lnTo>
                    <a:pt x="0" y="106705"/>
                  </a:lnTo>
                  <a:lnTo>
                    <a:pt x="1297" y="118867"/>
                  </a:lnTo>
                  <a:lnTo>
                    <a:pt x="4057" y="130006"/>
                  </a:lnTo>
                  <a:lnTo>
                    <a:pt x="8009" y="140128"/>
                  </a:lnTo>
                  <a:lnTo>
                    <a:pt x="12870" y="149395"/>
                  </a:lnTo>
                  <a:lnTo>
                    <a:pt x="18403" y="157988"/>
                  </a:lnTo>
                  <a:lnTo>
                    <a:pt x="24744" y="165591"/>
                  </a:lnTo>
                  <a:lnTo>
                    <a:pt x="32363" y="171422"/>
                  </a:lnTo>
                  <a:lnTo>
                    <a:pt x="41413" y="175192"/>
                  </a:lnTo>
                  <a:lnTo>
                    <a:pt x="51593" y="176910"/>
                  </a:lnTo>
                  <a:lnTo>
                    <a:pt x="62343" y="176626"/>
                  </a:lnTo>
                  <a:lnTo>
                    <a:pt x="73273" y="174577"/>
                  </a:lnTo>
                  <a:lnTo>
                    <a:pt x="84035" y="170949"/>
                  </a:lnTo>
                  <a:lnTo>
                    <a:pt x="94255" y="165780"/>
                  </a:lnTo>
                  <a:lnTo>
                    <a:pt x="103781" y="159231"/>
                  </a:lnTo>
                  <a:lnTo>
                    <a:pt x="112328" y="151395"/>
                  </a:lnTo>
                  <a:lnTo>
                    <a:pt x="119398" y="142234"/>
                  </a:lnTo>
                  <a:lnTo>
                    <a:pt x="124849" y="131852"/>
                  </a:lnTo>
                  <a:lnTo>
                    <a:pt x="128527" y="120628"/>
                  </a:lnTo>
                  <a:lnTo>
                    <a:pt x="130106" y="109101"/>
                  </a:lnTo>
                  <a:lnTo>
                    <a:pt x="129612" y="97614"/>
                  </a:lnTo>
                  <a:lnTo>
                    <a:pt x="127350" y="86462"/>
                  </a:lnTo>
                  <a:lnTo>
                    <a:pt x="123706" y="75973"/>
                  </a:lnTo>
                  <a:lnTo>
                    <a:pt x="119047" y="66262"/>
                  </a:lnTo>
                  <a:lnTo>
                    <a:pt x="113969" y="57560"/>
                  </a:lnTo>
                  <a:lnTo>
                    <a:pt x="108800" y="49458"/>
                  </a:lnTo>
                  <a:lnTo>
                    <a:pt x="103093" y="41243"/>
                  </a:lnTo>
                  <a:lnTo>
                    <a:pt x="95960" y="3158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04017" y="1294901"/>
              <a:ext cx="107631" cy="347545"/>
            </a:xfrm>
            <a:custGeom>
              <a:avLst/>
              <a:gdLst/>
              <a:ahLst/>
              <a:cxnLst/>
              <a:rect l="0" t="0" r="0" b="0"/>
              <a:pathLst>
                <a:path w="107631" h="347545">
                  <a:moveTo>
                    <a:pt x="76045" y="347544"/>
                  </a:moveTo>
                  <a:lnTo>
                    <a:pt x="75978" y="335809"/>
                  </a:lnTo>
                  <a:lnTo>
                    <a:pt x="75338" y="324680"/>
                  </a:lnTo>
                  <a:lnTo>
                    <a:pt x="74041" y="313082"/>
                  </a:lnTo>
                  <a:lnTo>
                    <a:pt x="72181" y="300921"/>
                  </a:lnTo>
                  <a:lnTo>
                    <a:pt x="69865" y="288261"/>
                  </a:lnTo>
                  <a:lnTo>
                    <a:pt x="67194" y="275205"/>
                  </a:lnTo>
                  <a:lnTo>
                    <a:pt x="64098" y="261853"/>
                  </a:lnTo>
                  <a:lnTo>
                    <a:pt x="60342" y="248287"/>
                  </a:lnTo>
                  <a:lnTo>
                    <a:pt x="55853" y="234572"/>
                  </a:lnTo>
                  <a:lnTo>
                    <a:pt x="50704" y="220753"/>
                  </a:lnTo>
                  <a:lnTo>
                    <a:pt x="45023" y="206863"/>
                  </a:lnTo>
                  <a:lnTo>
                    <a:pt x="38946" y="192929"/>
                  </a:lnTo>
                  <a:lnTo>
                    <a:pt x="32747" y="179131"/>
                  </a:lnTo>
                  <a:lnTo>
                    <a:pt x="26820" y="165786"/>
                  </a:lnTo>
                  <a:lnTo>
                    <a:pt x="21354" y="153026"/>
                  </a:lnTo>
                  <a:lnTo>
                    <a:pt x="16364" y="140661"/>
                  </a:lnTo>
                  <a:lnTo>
                    <a:pt x="11778" y="128285"/>
                  </a:lnTo>
                  <a:lnTo>
                    <a:pt x="7516" y="115663"/>
                  </a:lnTo>
                  <a:lnTo>
                    <a:pt x="3823" y="102896"/>
                  </a:lnTo>
                  <a:lnTo>
                    <a:pt x="1246" y="90319"/>
                  </a:lnTo>
                  <a:lnTo>
                    <a:pt x="0" y="78115"/>
                  </a:lnTo>
                  <a:lnTo>
                    <a:pt x="147" y="66309"/>
                  </a:lnTo>
                  <a:lnTo>
                    <a:pt x="1765" y="54848"/>
                  </a:lnTo>
                  <a:lnTo>
                    <a:pt x="4754" y="43667"/>
                  </a:lnTo>
                  <a:lnTo>
                    <a:pt x="9201" y="33024"/>
                  </a:lnTo>
                  <a:lnTo>
                    <a:pt x="15460" y="23475"/>
                  </a:lnTo>
                  <a:lnTo>
                    <a:pt x="23553" y="15246"/>
                  </a:lnTo>
                  <a:lnTo>
                    <a:pt x="33072" y="8567"/>
                  </a:lnTo>
                  <a:lnTo>
                    <a:pt x="43370" y="3830"/>
                  </a:lnTo>
                  <a:lnTo>
                    <a:pt x="53987" y="1053"/>
                  </a:lnTo>
                  <a:lnTo>
                    <a:pt x="64434" y="0"/>
                  </a:lnTo>
                  <a:lnTo>
                    <a:pt x="75231" y="355"/>
                  </a:lnTo>
                  <a:lnTo>
                    <a:pt x="88436" y="3266"/>
                  </a:lnTo>
                  <a:lnTo>
                    <a:pt x="107630" y="1063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95834" y="150557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933"/>
                  </a:lnTo>
                  <a:lnTo>
                    <a:pt x="97958" y="5716"/>
                  </a:lnTo>
                  <a:lnTo>
                    <a:pt x="87963" y="8611"/>
                  </a:lnTo>
                  <a:lnTo>
                    <a:pt x="76982" y="11478"/>
                  </a:lnTo>
                  <a:lnTo>
                    <a:pt x="65170" y="13995"/>
                  </a:lnTo>
                  <a:lnTo>
                    <a:pt x="52730" y="16006"/>
                  </a:lnTo>
                  <a:lnTo>
                    <a:pt x="40437" y="17521"/>
                  </a:lnTo>
                  <a:lnTo>
                    <a:pt x="28415" y="18782"/>
                  </a:lnTo>
                  <a:lnTo>
                    <a:pt x="15614" y="198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45010" y="1199953"/>
              <a:ext cx="187778" cy="425856"/>
            </a:xfrm>
            <a:custGeom>
              <a:avLst/>
              <a:gdLst/>
              <a:ahLst/>
              <a:cxnLst/>
              <a:rect l="0" t="0" r="0" b="0"/>
              <a:pathLst>
                <a:path w="187778" h="425856">
                  <a:moveTo>
                    <a:pt x="187777" y="73995"/>
                  </a:moveTo>
                  <a:lnTo>
                    <a:pt x="187643" y="62327"/>
                  </a:lnTo>
                  <a:lnTo>
                    <a:pt x="186362" y="51838"/>
                  </a:lnTo>
                  <a:lnTo>
                    <a:pt x="183765" y="41545"/>
                  </a:lnTo>
                  <a:lnTo>
                    <a:pt x="179873" y="31590"/>
                  </a:lnTo>
                  <a:lnTo>
                    <a:pt x="174591" y="22543"/>
                  </a:lnTo>
                  <a:lnTo>
                    <a:pt x="168001" y="14669"/>
                  </a:lnTo>
                  <a:lnTo>
                    <a:pt x="160155" y="8237"/>
                  </a:lnTo>
                  <a:lnTo>
                    <a:pt x="150996" y="3669"/>
                  </a:lnTo>
                  <a:lnTo>
                    <a:pt x="140621" y="1007"/>
                  </a:lnTo>
                  <a:lnTo>
                    <a:pt x="129402" y="0"/>
                  </a:lnTo>
                  <a:lnTo>
                    <a:pt x="117880" y="296"/>
                  </a:lnTo>
                  <a:lnTo>
                    <a:pt x="106397" y="1572"/>
                  </a:lnTo>
                  <a:lnTo>
                    <a:pt x="95248" y="3883"/>
                  </a:lnTo>
                  <a:lnTo>
                    <a:pt x="84761" y="7635"/>
                  </a:lnTo>
                  <a:lnTo>
                    <a:pt x="75047" y="12936"/>
                  </a:lnTo>
                  <a:lnTo>
                    <a:pt x="66202" y="19615"/>
                  </a:lnTo>
                  <a:lnTo>
                    <a:pt x="58398" y="27393"/>
                  </a:lnTo>
                  <a:lnTo>
                    <a:pt x="51624" y="36001"/>
                  </a:lnTo>
                  <a:lnTo>
                    <a:pt x="45564" y="45374"/>
                  </a:lnTo>
                  <a:lnTo>
                    <a:pt x="39718" y="55643"/>
                  </a:lnTo>
                  <a:lnTo>
                    <a:pt x="33784" y="66814"/>
                  </a:lnTo>
                  <a:lnTo>
                    <a:pt x="27813" y="78924"/>
                  </a:lnTo>
                  <a:lnTo>
                    <a:pt x="22104" y="92118"/>
                  </a:lnTo>
                  <a:lnTo>
                    <a:pt x="16823" y="106368"/>
                  </a:lnTo>
                  <a:lnTo>
                    <a:pt x="12141" y="121514"/>
                  </a:lnTo>
                  <a:lnTo>
                    <a:pt x="8302" y="137359"/>
                  </a:lnTo>
                  <a:lnTo>
                    <a:pt x="5354" y="153721"/>
                  </a:lnTo>
                  <a:lnTo>
                    <a:pt x="3189" y="170454"/>
                  </a:lnTo>
                  <a:lnTo>
                    <a:pt x="1645" y="187446"/>
                  </a:lnTo>
                  <a:lnTo>
                    <a:pt x="571" y="204612"/>
                  </a:lnTo>
                  <a:lnTo>
                    <a:pt x="0" y="221733"/>
                  </a:lnTo>
                  <a:lnTo>
                    <a:pt x="141" y="238461"/>
                  </a:lnTo>
                  <a:lnTo>
                    <a:pt x="1050" y="254641"/>
                  </a:lnTo>
                  <a:lnTo>
                    <a:pt x="2642" y="270286"/>
                  </a:lnTo>
                  <a:lnTo>
                    <a:pt x="4782" y="285486"/>
                  </a:lnTo>
                  <a:lnTo>
                    <a:pt x="7338" y="300338"/>
                  </a:lnTo>
                  <a:lnTo>
                    <a:pt x="10358" y="314772"/>
                  </a:lnTo>
                  <a:lnTo>
                    <a:pt x="14064" y="328551"/>
                  </a:lnTo>
                  <a:lnTo>
                    <a:pt x="18520" y="341601"/>
                  </a:lnTo>
                  <a:lnTo>
                    <a:pt x="23648" y="353993"/>
                  </a:lnTo>
                  <a:lnTo>
                    <a:pt x="29314" y="365856"/>
                  </a:lnTo>
                  <a:lnTo>
                    <a:pt x="35390" y="377310"/>
                  </a:lnTo>
                  <a:lnTo>
                    <a:pt x="41928" y="388138"/>
                  </a:lnTo>
                  <a:lnTo>
                    <a:pt x="49149" y="397812"/>
                  </a:lnTo>
                  <a:lnTo>
                    <a:pt x="57127" y="406129"/>
                  </a:lnTo>
                  <a:lnTo>
                    <a:pt x="66112" y="413036"/>
                  </a:lnTo>
                  <a:lnTo>
                    <a:pt x="76586" y="418459"/>
                  </a:lnTo>
                  <a:lnTo>
                    <a:pt x="88666" y="422505"/>
                  </a:lnTo>
                  <a:lnTo>
                    <a:pt x="101846" y="425087"/>
                  </a:lnTo>
                  <a:lnTo>
                    <a:pt x="115225" y="425855"/>
                  </a:lnTo>
                  <a:lnTo>
                    <a:pt x="128246" y="424784"/>
                  </a:lnTo>
                  <a:lnTo>
                    <a:pt x="140480" y="422244"/>
                  </a:lnTo>
                  <a:lnTo>
                    <a:pt x="152752" y="418465"/>
                  </a:lnTo>
                  <a:lnTo>
                    <a:pt x="167249" y="412000"/>
                  </a:lnTo>
                  <a:lnTo>
                    <a:pt x="187777" y="40037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59698" y="1472974"/>
              <a:ext cx="124614" cy="131495"/>
            </a:xfrm>
            <a:custGeom>
              <a:avLst/>
              <a:gdLst/>
              <a:ahLst/>
              <a:cxnLst/>
              <a:rect l="0" t="0" r="0" b="0"/>
              <a:pathLst>
                <a:path w="124614" h="131495">
                  <a:moveTo>
                    <a:pt x="88902" y="11544"/>
                  </a:moveTo>
                  <a:lnTo>
                    <a:pt x="82967" y="5877"/>
                  </a:lnTo>
                  <a:lnTo>
                    <a:pt x="76764" y="2233"/>
                  </a:lnTo>
                  <a:lnTo>
                    <a:pt x="69672" y="328"/>
                  </a:lnTo>
                  <a:lnTo>
                    <a:pt x="61904" y="0"/>
                  </a:lnTo>
                  <a:lnTo>
                    <a:pt x="53906" y="1267"/>
                  </a:lnTo>
                  <a:lnTo>
                    <a:pt x="45965" y="3992"/>
                  </a:lnTo>
                  <a:lnTo>
                    <a:pt x="38191" y="7913"/>
                  </a:lnTo>
                  <a:lnTo>
                    <a:pt x="30597" y="12748"/>
                  </a:lnTo>
                  <a:lnTo>
                    <a:pt x="23170" y="18262"/>
                  </a:lnTo>
                  <a:lnTo>
                    <a:pt x="16201" y="24588"/>
                  </a:lnTo>
                  <a:lnTo>
                    <a:pt x="10273" y="32197"/>
                  </a:lnTo>
                  <a:lnTo>
                    <a:pt x="5623" y="41240"/>
                  </a:lnTo>
                  <a:lnTo>
                    <a:pt x="2331" y="51415"/>
                  </a:lnTo>
                  <a:lnTo>
                    <a:pt x="488" y="62162"/>
                  </a:lnTo>
                  <a:lnTo>
                    <a:pt x="0" y="73090"/>
                  </a:lnTo>
                  <a:lnTo>
                    <a:pt x="959" y="83850"/>
                  </a:lnTo>
                  <a:lnTo>
                    <a:pt x="3722" y="94069"/>
                  </a:lnTo>
                  <a:lnTo>
                    <a:pt x="8325" y="103594"/>
                  </a:lnTo>
                  <a:lnTo>
                    <a:pt x="14685" y="112141"/>
                  </a:lnTo>
                  <a:lnTo>
                    <a:pt x="22774" y="119211"/>
                  </a:lnTo>
                  <a:lnTo>
                    <a:pt x="32397" y="124667"/>
                  </a:lnTo>
                  <a:lnTo>
                    <a:pt x="43094" y="128517"/>
                  </a:lnTo>
                  <a:lnTo>
                    <a:pt x="54257" y="130744"/>
                  </a:lnTo>
                  <a:lnTo>
                    <a:pt x="65498" y="131494"/>
                  </a:lnTo>
                  <a:lnTo>
                    <a:pt x="76483" y="130712"/>
                  </a:lnTo>
                  <a:lnTo>
                    <a:pt x="86859" y="128068"/>
                  </a:lnTo>
                  <a:lnTo>
                    <a:pt x="96494" y="123545"/>
                  </a:lnTo>
                  <a:lnTo>
                    <a:pt x="105116" y="117238"/>
                  </a:lnTo>
                  <a:lnTo>
                    <a:pt x="112237" y="109184"/>
                  </a:lnTo>
                  <a:lnTo>
                    <a:pt x="117727" y="99582"/>
                  </a:lnTo>
                  <a:lnTo>
                    <a:pt x="121601" y="88728"/>
                  </a:lnTo>
                  <a:lnTo>
                    <a:pt x="123843" y="76927"/>
                  </a:lnTo>
                  <a:lnTo>
                    <a:pt x="124613" y="64450"/>
                  </a:lnTo>
                  <a:lnTo>
                    <a:pt x="124148" y="51914"/>
                  </a:lnTo>
                  <a:lnTo>
                    <a:pt x="122527" y="38950"/>
                  </a:lnTo>
                  <a:lnTo>
                    <a:pt x="118494" y="23305"/>
                  </a:lnTo>
                  <a:lnTo>
                    <a:pt x="109959" y="101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22300" y="1210777"/>
              <a:ext cx="20622" cy="400084"/>
            </a:xfrm>
            <a:custGeom>
              <a:avLst/>
              <a:gdLst/>
              <a:ahLst/>
              <a:cxnLst/>
              <a:rect l="0" t="0" r="0" b="0"/>
              <a:pathLst>
                <a:path w="20622" h="400084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5" y="65463"/>
                  </a:lnTo>
                  <a:lnTo>
                    <a:pt x="6773" y="81186"/>
                  </a:lnTo>
                  <a:lnTo>
                    <a:pt x="8043" y="97461"/>
                  </a:lnTo>
                  <a:lnTo>
                    <a:pt x="9501" y="114133"/>
                  </a:lnTo>
                  <a:lnTo>
                    <a:pt x="11329" y="131084"/>
                  </a:lnTo>
                  <a:lnTo>
                    <a:pt x="13388" y="148227"/>
                  </a:lnTo>
                  <a:lnTo>
                    <a:pt x="15316" y="165502"/>
                  </a:lnTo>
                  <a:lnTo>
                    <a:pt x="16911" y="182866"/>
                  </a:lnTo>
                  <a:lnTo>
                    <a:pt x="18133" y="200290"/>
                  </a:lnTo>
                  <a:lnTo>
                    <a:pt x="19029" y="217755"/>
                  </a:lnTo>
                  <a:lnTo>
                    <a:pt x="19666" y="235247"/>
                  </a:lnTo>
                  <a:lnTo>
                    <a:pt x="20110" y="252758"/>
                  </a:lnTo>
                  <a:lnTo>
                    <a:pt x="20416" y="270281"/>
                  </a:lnTo>
                  <a:lnTo>
                    <a:pt x="20621" y="287803"/>
                  </a:lnTo>
                  <a:lnTo>
                    <a:pt x="20589" y="304994"/>
                  </a:lnTo>
                  <a:lnTo>
                    <a:pt x="20037" y="321237"/>
                  </a:lnTo>
                  <a:lnTo>
                    <a:pt x="18852" y="336264"/>
                  </a:lnTo>
                  <a:lnTo>
                    <a:pt x="17235" y="349884"/>
                  </a:lnTo>
                  <a:lnTo>
                    <a:pt x="15442" y="363254"/>
                  </a:lnTo>
                  <a:lnTo>
                    <a:pt x="13315" y="378663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02232" y="1442404"/>
              <a:ext cx="109582" cy="163797"/>
            </a:xfrm>
            <a:custGeom>
              <a:avLst/>
              <a:gdLst/>
              <a:ahLst/>
              <a:cxnLst/>
              <a:rect l="0" t="0" r="0" b="0"/>
              <a:pathLst>
                <a:path w="109582" h="163797">
                  <a:moveTo>
                    <a:pt x="14825" y="0"/>
                  </a:moveTo>
                  <a:lnTo>
                    <a:pt x="11958" y="8935"/>
                  </a:lnTo>
                  <a:lnTo>
                    <a:pt x="9816" y="18562"/>
                  </a:lnTo>
                  <a:lnTo>
                    <a:pt x="8208" y="29845"/>
                  </a:lnTo>
                  <a:lnTo>
                    <a:pt x="6855" y="42340"/>
                  </a:lnTo>
                  <a:lnTo>
                    <a:pt x="5358" y="55171"/>
                  </a:lnTo>
                  <a:lnTo>
                    <a:pt x="3517" y="67789"/>
                  </a:lnTo>
                  <a:lnTo>
                    <a:pt x="1623" y="80000"/>
                  </a:lnTo>
                  <a:lnTo>
                    <a:pt x="338" y="91795"/>
                  </a:lnTo>
                  <a:lnTo>
                    <a:pt x="0" y="103240"/>
                  </a:lnTo>
                  <a:lnTo>
                    <a:pt x="775" y="114415"/>
                  </a:lnTo>
                  <a:lnTo>
                    <a:pt x="2824" y="125393"/>
                  </a:lnTo>
                  <a:lnTo>
                    <a:pt x="6100" y="136211"/>
                  </a:lnTo>
                  <a:lnTo>
                    <a:pt x="10572" y="146258"/>
                  </a:lnTo>
                  <a:lnTo>
                    <a:pt x="16316" y="154335"/>
                  </a:lnTo>
                  <a:lnTo>
                    <a:pt x="23246" y="159941"/>
                  </a:lnTo>
                  <a:lnTo>
                    <a:pt x="30998" y="163059"/>
                  </a:lnTo>
                  <a:lnTo>
                    <a:pt x="39039" y="163796"/>
                  </a:lnTo>
                  <a:lnTo>
                    <a:pt x="47037" y="162467"/>
                  </a:lnTo>
                  <a:lnTo>
                    <a:pt x="54863" y="159170"/>
                  </a:lnTo>
                  <a:lnTo>
                    <a:pt x="62497" y="153701"/>
                  </a:lnTo>
                  <a:lnTo>
                    <a:pt x="69961" y="146139"/>
                  </a:lnTo>
                  <a:lnTo>
                    <a:pt x="77125" y="136811"/>
                  </a:lnTo>
                  <a:lnTo>
                    <a:pt x="83718" y="126109"/>
                  </a:lnTo>
                  <a:lnTo>
                    <a:pt x="89632" y="114393"/>
                  </a:lnTo>
                  <a:lnTo>
                    <a:pt x="94756" y="101952"/>
                  </a:lnTo>
                  <a:lnTo>
                    <a:pt x="98901" y="89002"/>
                  </a:lnTo>
                  <a:lnTo>
                    <a:pt x="102058" y="75710"/>
                  </a:lnTo>
                  <a:lnTo>
                    <a:pt x="104370" y="62409"/>
                  </a:lnTo>
                  <a:lnTo>
                    <a:pt x="106263" y="48095"/>
                  </a:lnTo>
                  <a:lnTo>
                    <a:pt x="107905" y="29278"/>
                  </a:lnTo>
                  <a:lnTo>
                    <a:pt x="109581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64456" y="1426534"/>
              <a:ext cx="206718" cy="173798"/>
            </a:xfrm>
            <a:custGeom>
              <a:avLst/>
              <a:gdLst/>
              <a:ahLst/>
              <a:cxnLst/>
              <a:rect l="0" t="0" r="0" b="0"/>
              <a:pathLst>
                <a:path w="206718" h="173798">
                  <a:moveTo>
                    <a:pt x="0" y="57984"/>
                  </a:moveTo>
                  <a:lnTo>
                    <a:pt x="2867" y="66919"/>
                  </a:lnTo>
                  <a:lnTo>
                    <a:pt x="5008" y="76546"/>
                  </a:lnTo>
                  <a:lnTo>
                    <a:pt x="6616" y="87829"/>
                  </a:lnTo>
                  <a:lnTo>
                    <a:pt x="7970" y="100324"/>
                  </a:lnTo>
                  <a:lnTo>
                    <a:pt x="9466" y="113155"/>
                  </a:lnTo>
                  <a:lnTo>
                    <a:pt x="11294" y="125700"/>
                  </a:lnTo>
                  <a:lnTo>
                    <a:pt x="12688" y="135160"/>
                  </a:lnTo>
                  <a:lnTo>
                    <a:pt x="12877" y="138089"/>
                  </a:lnTo>
                  <a:lnTo>
                    <a:pt x="12525" y="135293"/>
                  </a:lnTo>
                  <a:lnTo>
                    <a:pt x="12066" y="128371"/>
                  </a:lnTo>
                  <a:lnTo>
                    <a:pt x="11653" y="118401"/>
                  </a:lnTo>
                  <a:lnTo>
                    <a:pt x="11332" y="106184"/>
                  </a:lnTo>
                  <a:lnTo>
                    <a:pt x="11263" y="92668"/>
                  </a:lnTo>
                  <a:lnTo>
                    <a:pt x="11737" y="78944"/>
                  </a:lnTo>
                  <a:lnTo>
                    <a:pt x="12882" y="65635"/>
                  </a:lnTo>
                  <a:lnTo>
                    <a:pt x="15142" y="53420"/>
                  </a:lnTo>
                  <a:lnTo>
                    <a:pt x="19326" y="43195"/>
                  </a:lnTo>
                  <a:lnTo>
                    <a:pt x="25689" y="35260"/>
                  </a:lnTo>
                  <a:lnTo>
                    <a:pt x="33539" y="29897"/>
                  </a:lnTo>
                  <a:lnTo>
                    <a:pt x="41570" y="27629"/>
                  </a:lnTo>
                  <a:lnTo>
                    <a:pt x="49001" y="28436"/>
                  </a:lnTo>
                  <a:lnTo>
                    <a:pt x="55594" y="31872"/>
                  </a:lnTo>
                  <a:lnTo>
                    <a:pt x="61397" y="37366"/>
                  </a:lnTo>
                  <a:lnTo>
                    <a:pt x="66552" y="44386"/>
                  </a:lnTo>
                  <a:lnTo>
                    <a:pt x="71218" y="52501"/>
                  </a:lnTo>
                  <a:lnTo>
                    <a:pt x="75526" y="61383"/>
                  </a:lnTo>
                  <a:lnTo>
                    <a:pt x="79590" y="70725"/>
                  </a:lnTo>
                  <a:lnTo>
                    <a:pt x="83685" y="77834"/>
                  </a:lnTo>
                  <a:lnTo>
                    <a:pt x="87689" y="79306"/>
                  </a:lnTo>
                  <a:lnTo>
                    <a:pt x="91066" y="75796"/>
                  </a:lnTo>
                  <a:lnTo>
                    <a:pt x="94040" y="68766"/>
                  </a:lnTo>
                  <a:lnTo>
                    <a:pt x="96918" y="59540"/>
                  </a:lnTo>
                  <a:lnTo>
                    <a:pt x="99859" y="49223"/>
                  </a:lnTo>
                  <a:lnTo>
                    <a:pt x="102921" y="38484"/>
                  </a:lnTo>
                  <a:lnTo>
                    <a:pt x="106435" y="27970"/>
                  </a:lnTo>
                  <a:lnTo>
                    <a:pt x="110994" y="18424"/>
                  </a:lnTo>
                  <a:lnTo>
                    <a:pt x="116832" y="10164"/>
                  </a:lnTo>
                  <a:lnTo>
                    <a:pt x="123699" y="3785"/>
                  </a:lnTo>
                  <a:lnTo>
                    <a:pt x="131071" y="302"/>
                  </a:lnTo>
                  <a:lnTo>
                    <a:pt x="138583" y="0"/>
                  </a:lnTo>
                  <a:lnTo>
                    <a:pt x="146065" y="2541"/>
                  </a:lnTo>
                  <a:lnTo>
                    <a:pt x="153461" y="7361"/>
                  </a:lnTo>
                  <a:lnTo>
                    <a:pt x="160761" y="13897"/>
                  </a:lnTo>
                  <a:lnTo>
                    <a:pt x="167814" y="21839"/>
                  </a:lnTo>
                  <a:lnTo>
                    <a:pt x="174332" y="31130"/>
                  </a:lnTo>
                  <a:lnTo>
                    <a:pt x="180199" y="41632"/>
                  </a:lnTo>
                  <a:lnTo>
                    <a:pt x="185463" y="53121"/>
                  </a:lnTo>
                  <a:lnTo>
                    <a:pt x="190233" y="65365"/>
                  </a:lnTo>
                  <a:lnTo>
                    <a:pt x="194623" y="78159"/>
                  </a:lnTo>
                  <a:lnTo>
                    <a:pt x="198573" y="91343"/>
                  </a:lnTo>
                  <a:lnTo>
                    <a:pt x="201853" y="104801"/>
                  </a:lnTo>
                  <a:lnTo>
                    <a:pt x="204390" y="118428"/>
                  </a:lnTo>
                  <a:lnTo>
                    <a:pt x="206069" y="131559"/>
                  </a:lnTo>
                  <a:lnTo>
                    <a:pt x="206717" y="144252"/>
                  </a:lnTo>
                  <a:lnTo>
                    <a:pt x="205272" y="157620"/>
                  </a:lnTo>
                  <a:lnTo>
                    <a:pt x="200041" y="17379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17140" y="1242362"/>
              <a:ext cx="158503" cy="342031"/>
            </a:xfrm>
            <a:custGeom>
              <a:avLst/>
              <a:gdLst/>
              <a:ahLst/>
              <a:cxnLst/>
              <a:rect l="0" t="0" r="0" b="0"/>
              <a:pathLst>
                <a:path w="158503" h="34203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4" y="81186"/>
                  </a:lnTo>
                  <a:lnTo>
                    <a:pt x="3727" y="97462"/>
                  </a:lnTo>
                  <a:lnTo>
                    <a:pt x="5375" y="114134"/>
                  </a:lnTo>
                  <a:lnTo>
                    <a:pt x="6782" y="131085"/>
                  </a:lnTo>
                  <a:lnTo>
                    <a:pt x="8048" y="148228"/>
                  </a:lnTo>
                  <a:lnTo>
                    <a:pt x="9505" y="165502"/>
                  </a:lnTo>
                  <a:lnTo>
                    <a:pt x="11331" y="182866"/>
                  </a:lnTo>
                  <a:lnTo>
                    <a:pt x="13389" y="200290"/>
                  </a:lnTo>
                  <a:lnTo>
                    <a:pt x="15316" y="217755"/>
                  </a:lnTo>
                  <a:lnTo>
                    <a:pt x="16910" y="235248"/>
                  </a:lnTo>
                  <a:lnTo>
                    <a:pt x="18133" y="252758"/>
                  </a:lnTo>
                  <a:lnTo>
                    <a:pt x="19028" y="270281"/>
                  </a:lnTo>
                  <a:lnTo>
                    <a:pt x="19661" y="287776"/>
                  </a:lnTo>
                  <a:lnTo>
                    <a:pt x="19916" y="303892"/>
                  </a:lnTo>
                  <a:lnTo>
                    <a:pt x="19015" y="314866"/>
                  </a:lnTo>
                  <a:lnTo>
                    <a:pt x="16925" y="318187"/>
                  </a:lnTo>
                  <a:lnTo>
                    <a:pt x="14976" y="314981"/>
                  </a:lnTo>
                  <a:lnTo>
                    <a:pt x="13708" y="307420"/>
                  </a:lnTo>
                  <a:lnTo>
                    <a:pt x="13364" y="297610"/>
                  </a:lnTo>
                  <a:lnTo>
                    <a:pt x="13954" y="286865"/>
                  </a:lnTo>
                  <a:lnTo>
                    <a:pt x="15505" y="275831"/>
                  </a:lnTo>
                  <a:lnTo>
                    <a:pt x="18152" y="264784"/>
                  </a:lnTo>
                  <a:lnTo>
                    <a:pt x="21867" y="253828"/>
                  </a:lnTo>
                  <a:lnTo>
                    <a:pt x="26652" y="243311"/>
                  </a:lnTo>
                  <a:lnTo>
                    <a:pt x="32612" y="233833"/>
                  </a:lnTo>
                  <a:lnTo>
                    <a:pt x="39696" y="225651"/>
                  </a:lnTo>
                  <a:lnTo>
                    <a:pt x="47724" y="219170"/>
                  </a:lnTo>
                  <a:lnTo>
                    <a:pt x="56482" y="215096"/>
                  </a:lnTo>
                  <a:lnTo>
                    <a:pt x="65781" y="213577"/>
                  </a:lnTo>
                  <a:lnTo>
                    <a:pt x="75464" y="214150"/>
                  </a:lnTo>
                  <a:lnTo>
                    <a:pt x="85415" y="216046"/>
                  </a:lnTo>
                  <a:lnTo>
                    <a:pt x="95550" y="218692"/>
                  </a:lnTo>
                  <a:lnTo>
                    <a:pt x="105643" y="222074"/>
                  </a:lnTo>
                  <a:lnTo>
                    <a:pt x="115345" y="226619"/>
                  </a:lnTo>
                  <a:lnTo>
                    <a:pt x="124498" y="232488"/>
                  </a:lnTo>
                  <a:lnTo>
                    <a:pt x="132949" y="239565"/>
                  </a:lnTo>
                  <a:lnTo>
                    <a:pt x="140479" y="247618"/>
                  </a:lnTo>
                  <a:lnTo>
                    <a:pt x="147054" y="256415"/>
                  </a:lnTo>
                  <a:lnTo>
                    <a:pt x="152469" y="265915"/>
                  </a:lnTo>
                  <a:lnTo>
                    <a:pt x="156284" y="276271"/>
                  </a:lnTo>
                  <a:lnTo>
                    <a:pt x="158392" y="287481"/>
                  </a:lnTo>
                  <a:lnTo>
                    <a:pt x="158502" y="298939"/>
                  </a:lnTo>
                  <a:lnTo>
                    <a:pt x="155999" y="309566"/>
                  </a:lnTo>
                  <a:lnTo>
                    <a:pt x="150794" y="318815"/>
                  </a:lnTo>
                  <a:lnTo>
                    <a:pt x="143230" y="326499"/>
                  </a:lnTo>
                  <a:lnTo>
                    <a:pt x="133803" y="332517"/>
                  </a:lnTo>
                  <a:lnTo>
                    <a:pt x="122990" y="337003"/>
                  </a:lnTo>
                  <a:lnTo>
                    <a:pt x="111343" y="340067"/>
                  </a:lnTo>
                  <a:lnTo>
                    <a:pt x="99468" y="341699"/>
                  </a:lnTo>
                  <a:lnTo>
                    <a:pt x="87714" y="342030"/>
                  </a:lnTo>
                  <a:lnTo>
                    <a:pt x="76272" y="341454"/>
                  </a:lnTo>
                  <a:lnTo>
                    <a:pt x="63938" y="340483"/>
                  </a:lnTo>
                  <a:lnTo>
                    <a:pt x="47401" y="33903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730424" y="1442404"/>
              <a:ext cx="7815" cy="126343"/>
            </a:xfrm>
            <a:custGeom>
              <a:avLst/>
              <a:gdLst/>
              <a:ahLst/>
              <a:cxnLst/>
              <a:rect l="0" t="0" r="0" b="0"/>
              <a:pathLst>
                <a:path w="7815" h="126343">
                  <a:moveTo>
                    <a:pt x="7814" y="0"/>
                  </a:moveTo>
                  <a:lnTo>
                    <a:pt x="4947" y="8868"/>
                  </a:lnTo>
                  <a:lnTo>
                    <a:pt x="2806" y="17855"/>
                  </a:lnTo>
                  <a:lnTo>
                    <a:pt x="1206" y="27846"/>
                  </a:lnTo>
                  <a:lnTo>
                    <a:pt x="199" y="38653"/>
                  </a:lnTo>
                  <a:lnTo>
                    <a:pt x="0" y="49816"/>
                  </a:lnTo>
                  <a:lnTo>
                    <a:pt x="650" y="61017"/>
                  </a:lnTo>
                  <a:lnTo>
                    <a:pt x="1896" y="72053"/>
                  </a:lnTo>
                  <a:lnTo>
                    <a:pt x="3394" y="84050"/>
                  </a:lnTo>
                  <a:lnTo>
                    <a:pt x="5272" y="100295"/>
                  </a:lnTo>
                  <a:lnTo>
                    <a:pt x="7814" y="12634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06653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30264" y="1413842"/>
              <a:ext cx="202773" cy="188142"/>
            </a:xfrm>
            <a:custGeom>
              <a:avLst/>
              <a:gdLst/>
              <a:ahLst/>
              <a:cxnLst/>
              <a:rect l="0" t="0" r="0" b="0"/>
              <a:pathLst>
                <a:path w="202773" h="188142">
                  <a:moveTo>
                    <a:pt x="97487" y="91733"/>
                  </a:moveTo>
                  <a:lnTo>
                    <a:pt x="103220" y="85731"/>
                  </a:lnTo>
                  <a:lnTo>
                    <a:pt x="107504" y="78886"/>
                  </a:lnTo>
                  <a:lnTo>
                    <a:pt x="110706" y="70499"/>
                  </a:lnTo>
                  <a:lnTo>
                    <a:pt x="112894" y="60871"/>
                  </a:lnTo>
                  <a:lnTo>
                    <a:pt x="113943" y="50557"/>
                  </a:lnTo>
                  <a:lnTo>
                    <a:pt x="113876" y="39958"/>
                  </a:lnTo>
                  <a:lnTo>
                    <a:pt x="112534" y="29606"/>
                  </a:lnTo>
                  <a:lnTo>
                    <a:pt x="109509" y="20202"/>
                  </a:lnTo>
                  <a:lnTo>
                    <a:pt x="104729" y="12050"/>
                  </a:lnTo>
                  <a:lnTo>
                    <a:pt x="98248" y="5581"/>
                  </a:lnTo>
                  <a:lnTo>
                    <a:pt x="90079" y="1509"/>
                  </a:lnTo>
                  <a:lnTo>
                    <a:pt x="80411" y="0"/>
                  </a:lnTo>
                  <a:lnTo>
                    <a:pt x="70023" y="917"/>
                  </a:lnTo>
                  <a:lnTo>
                    <a:pt x="60132" y="4108"/>
                  </a:lnTo>
                  <a:lnTo>
                    <a:pt x="51377" y="9250"/>
                  </a:lnTo>
                  <a:lnTo>
                    <a:pt x="43860" y="15936"/>
                  </a:lnTo>
                  <a:lnTo>
                    <a:pt x="37421" y="23777"/>
                  </a:lnTo>
                  <a:lnTo>
                    <a:pt x="31831" y="32451"/>
                  </a:lnTo>
                  <a:lnTo>
                    <a:pt x="26872" y="41713"/>
                  </a:lnTo>
                  <a:lnTo>
                    <a:pt x="22365" y="51382"/>
                  </a:lnTo>
                  <a:lnTo>
                    <a:pt x="18174" y="61335"/>
                  </a:lnTo>
                  <a:lnTo>
                    <a:pt x="14204" y="71645"/>
                  </a:lnTo>
                  <a:lnTo>
                    <a:pt x="10383" y="82560"/>
                  </a:lnTo>
                  <a:lnTo>
                    <a:pt x="6674" y="94161"/>
                  </a:lnTo>
                  <a:lnTo>
                    <a:pt x="3370" y="106225"/>
                  </a:lnTo>
                  <a:lnTo>
                    <a:pt x="1063" y="118323"/>
                  </a:lnTo>
                  <a:lnTo>
                    <a:pt x="0" y="130197"/>
                  </a:lnTo>
                  <a:lnTo>
                    <a:pt x="273" y="141611"/>
                  </a:lnTo>
                  <a:lnTo>
                    <a:pt x="1976" y="152275"/>
                  </a:lnTo>
                  <a:lnTo>
                    <a:pt x="5022" y="162104"/>
                  </a:lnTo>
                  <a:lnTo>
                    <a:pt x="9508" y="170856"/>
                  </a:lnTo>
                  <a:lnTo>
                    <a:pt x="15793" y="178063"/>
                  </a:lnTo>
                  <a:lnTo>
                    <a:pt x="23899" y="183602"/>
                  </a:lnTo>
                  <a:lnTo>
                    <a:pt x="33255" y="187170"/>
                  </a:lnTo>
                  <a:lnTo>
                    <a:pt x="42913" y="188141"/>
                  </a:lnTo>
                  <a:lnTo>
                    <a:pt x="52287" y="186422"/>
                  </a:lnTo>
                  <a:lnTo>
                    <a:pt x="61019" y="182352"/>
                  </a:lnTo>
                  <a:lnTo>
                    <a:pt x="68804" y="176424"/>
                  </a:lnTo>
                  <a:lnTo>
                    <a:pt x="75585" y="169104"/>
                  </a:lnTo>
                  <a:lnTo>
                    <a:pt x="81325" y="160617"/>
                  </a:lnTo>
                  <a:lnTo>
                    <a:pt x="85899" y="150951"/>
                  </a:lnTo>
                  <a:lnTo>
                    <a:pt x="89350" y="140195"/>
                  </a:lnTo>
                  <a:lnTo>
                    <a:pt x="91857" y="128533"/>
                  </a:lnTo>
                  <a:lnTo>
                    <a:pt x="93632" y="116174"/>
                  </a:lnTo>
                  <a:lnTo>
                    <a:pt x="94878" y="103397"/>
                  </a:lnTo>
                  <a:lnTo>
                    <a:pt x="96128" y="93684"/>
                  </a:lnTo>
                  <a:lnTo>
                    <a:pt x="98110" y="90991"/>
                  </a:lnTo>
                  <a:lnTo>
                    <a:pt x="101054" y="93588"/>
                  </a:lnTo>
                  <a:lnTo>
                    <a:pt x="104958" y="99386"/>
                  </a:lnTo>
                  <a:lnTo>
                    <a:pt x="109693" y="107060"/>
                  </a:lnTo>
                  <a:lnTo>
                    <a:pt x="115090" y="115829"/>
                  </a:lnTo>
                  <a:lnTo>
                    <a:pt x="121145" y="124921"/>
                  </a:lnTo>
                  <a:lnTo>
                    <a:pt x="128029" y="133463"/>
                  </a:lnTo>
                  <a:lnTo>
                    <a:pt x="135767" y="141049"/>
                  </a:lnTo>
                  <a:lnTo>
                    <a:pt x="144249" y="147815"/>
                  </a:lnTo>
                  <a:lnTo>
                    <a:pt x="153319" y="154213"/>
                  </a:lnTo>
                  <a:lnTo>
                    <a:pt x="162816" y="160553"/>
                  </a:lnTo>
                  <a:lnTo>
                    <a:pt x="172159" y="166667"/>
                  </a:lnTo>
                  <a:lnTo>
                    <a:pt x="181277" y="172598"/>
                  </a:lnTo>
                  <a:lnTo>
                    <a:pt x="190969" y="178870"/>
                  </a:lnTo>
                  <a:lnTo>
                    <a:pt x="202772" y="18648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265469" y="2542829"/>
            <a:ext cx="5611471" cy="621182"/>
            <a:chOff x="2265469" y="2542829"/>
            <a:chExt cx="5611471" cy="621182"/>
          </a:xfrm>
        </p:grpSpPr>
        <p:sp>
          <p:nvSpPr>
            <p:cNvPr id="50" name="Freeform 49"/>
            <p:cNvSpPr/>
            <p:nvPr/>
          </p:nvSpPr>
          <p:spPr>
            <a:xfrm>
              <a:off x="2265469" y="2900798"/>
              <a:ext cx="126343" cy="7816"/>
            </a:xfrm>
            <a:custGeom>
              <a:avLst/>
              <a:gdLst/>
              <a:ahLst/>
              <a:cxnLst/>
              <a:rect l="0" t="0" r="0" b="0"/>
              <a:pathLst>
                <a:path w="126343" h="7816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1" y="6607"/>
                  </a:lnTo>
                  <a:lnTo>
                    <a:pt x="87511" y="7615"/>
                  </a:lnTo>
                  <a:lnTo>
                    <a:pt x="75700" y="7815"/>
                  </a:lnTo>
                  <a:lnTo>
                    <a:pt x="63255" y="7164"/>
                  </a:lnTo>
                  <a:lnTo>
                    <a:pt x="50760" y="5918"/>
                  </a:lnTo>
                  <a:lnTo>
                    <a:pt x="37837" y="4421"/>
                  </a:lnTo>
                  <a:lnTo>
                    <a:pt x="22236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49788" y="2616529"/>
              <a:ext cx="326335" cy="463254"/>
            </a:xfrm>
            <a:custGeom>
              <a:avLst/>
              <a:gdLst/>
              <a:ahLst/>
              <a:cxnLst/>
              <a:rect l="0" t="0" r="0" b="0"/>
              <a:pathLst>
                <a:path w="326335" h="463254">
                  <a:moveTo>
                    <a:pt x="10479" y="463253"/>
                  </a:moveTo>
                  <a:lnTo>
                    <a:pt x="10479" y="451384"/>
                  </a:lnTo>
                  <a:lnTo>
                    <a:pt x="10479" y="438975"/>
                  </a:lnTo>
                  <a:lnTo>
                    <a:pt x="10474" y="424784"/>
                  </a:lnTo>
                  <a:lnTo>
                    <a:pt x="10301" y="408903"/>
                  </a:lnTo>
                  <a:lnTo>
                    <a:pt x="9653" y="391610"/>
                  </a:lnTo>
                  <a:lnTo>
                    <a:pt x="8404" y="373221"/>
                  </a:lnTo>
                  <a:lnTo>
                    <a:pt x="6752" y="354022"/>
                  </a:lnTo>
                  <a:lnTo>
                    <a:pt x="5104" y="334242"/>
                  </a:lnTo>
                  <a:lnTo>
                    <a:pt x="3701" y="314056"/>
                  </a:lnTo>
                  <a:lnTo>
                    <a:pt x="2608" y="293589"/>
                  </a:lnTo>
                  <a:lnTo>
                    <a:pt x="1800" y="272930"/>
                  </a:lnTo>
                  <a:lnTo>
                    <a:pt x="1222" y="252141"/>
                  </a:lnTo>
                  <a:lnTo>
                    <a:pt x="817" y="231264"/>
                  </a:lnTo>
                  <a:lnTo>
                    <a:pt x="538" y="210327"/>
                  </a:lnTo>
                  <a:lnTo>
                    <a:pt x="347" y="189355"/>
                  </a:lnTo>
                  <a:lnTo>
                    <a:pt x="217" y="168525"/>
                  </a:lnTo>
                  <a:lnTo>
                    <a:pt x="129" y="148152"/>
                  </a:lnTo>
                  <a:lnTo>
                    <a:pt x="70" y="128377"/>
                  </a:lnTo>
                  <a:lnTo>
                    <a:pt x="31" y="109334"/>
                  </a:lnTo>
                  <a:lnTo>
                    <a:pt x="4" y="91233"/>
                  </a:lnTo>
                  <a:lnTo>
                    <a:pt x="0" y="74120"/>
                  </a:lnTo>
                  <a:lnTo>
                    <a:pt x="506" y="58848"/>
                  </a:lnTo>
                  <a:lnTo>
                    <a:pt x="2443" y="47085"/>
                  </a:lnTo>
                  <a:lnTo>
                    <a:pt x="6189" y="39449"/>
                  </a:lnTo>
                  <a:lnTo>
                    <a:pt x="11316" y="35934"/>
                  </a:lnTo>
                  <a:lnTo>
                    <a:pt x="16907" y="36442"/>
                  </a:lnTo>
                  <a:lnTo>
                    <a:pt x="22367" y="40483"/>
                  </a:lnTo>
                  <a:lnTo>
                    <a:pt x="27470" y="47191"/>
                  </a:lnTo>
                  <a:lnTo>
                    <a:pt x="32189" y="55562"/>
                  </a:lnTo>
                  <a:lnTo>
                    <a:pt x="36584" y="64886"/>
                  </a:lnTo>
                  <a:lnTo>
                    <a:pt x="40889" y="75072"/>
                  </a:lnTo>
                  <a:lnTo>
                    <a:pt x="45481" y="86498"/>
                  </a:lnTo>
                  <a:lnTo>
                    <a:pt x="50537" y="99288"/>
                  </a:lnTo>
                  <a:lnTo>
                    <a:pt x="55902" y="112979"/>
                  </a:lnTo>
                  <a:lnTo>
                    <a:pt x="61197" y="126717"/>
                  </a:lnTo>
                  <a:lnTo>
                    <a:pt x="66201" y="139996"/>
                  </a:lnTo>
                  <a:lnTo>
                    <a:pt x="70866" y="152676"/>
                  </a:lnTo>
                  <a:lnTo>
                    <a:pt x="75225" y="164798"/>
                  </a:lnTo>
                  <a:lnTo>
                    <a:pt x="79341" y="176469"/>
                  </a:lnTo>
                  <a:lnTo>
                    <a:pt x="83274" y="187798"/>
                  </a:lnTo>
                  <a:lnTo>
                    <a:pt x="87076" y="198879"/>
                  </a:lnTo>
                  <a:lnTo>
                    <a:pt x="90789" y="209785"/>
                  </a:lnTo>
                  <a:lnTo>
                    <a:pt x="94607" y="220571"/>
                  </a:lnTo>
                  <a:lnTo>
                    <a:pt x="98856" y="231273"/>
                  </a:lnTo>
                  <a:lnTo>
                    <a:pt x="103675" y="241918"/>
                  </a:lnTo>
                  <a:lnTo>
                    <a:pt x="108879" y="252525"/>
                  </a:lnTo>
                  <a:lnTo>
                    <a:pt x="114065" y="263106"/>
                  </a:lnTo>
                  <a:lnTo>
                    <a:pt x="119000" y="273665"/>
                  </a:lnTo>
                  <a:lnTo>
                    <a:pt x="123788" y="284044"/>
                  </a:lnTo>
                  <a:lnTo>
                    <a:pt x="128761" y="293940"/>
                  </a:lnTo>
                  <a:lnTo>
                    <a:pt x="134112" y="303235"/>
                  </a:lnTo>
                  <a:lnTo>
                    <a:pt x="140029" y="312291"/>
                  </a:lnTo>
                  <a:lnTo>
                    <a:pt x="146765" y="321824"/>
                  </a:lnTo>
                  <a:lnTo>
                    <a:pt x="154377" y="332202"/>
                  </a:lnTo>
                  <a:lnTo>
                    <a:pt x="162761" y="343292"/>
                  </a:lnTo>
                  <a:lnTo>
                    <a:pt x="171760" y="354662"/>
                  </a:lnTo>
                  <a:lnTo>
                    <a:pt x="181219" y="366007"/>
                  </a:lnTo>
                  <a:lnTo>
                    <a:pt x="191010" y="376878"/>
                  </a:lnTo>
                  <a:lnTo>
                    <a:pt x="201034" y="386639"/>
                  </a:lnTo>
                  <a:lnTo>
                    <a:pt x="211221" y="395039"/>
                  </a:lnTo>
                  <a:lnTo>
                    <a:pt x="221519" y="401847"/>
                  </a:lnTo>
                  <a:lnTo>
                    <a:pt x="231892" y="406677"/>
                  </a:lnTo>
                  <a:lnTo>
                    <a:pt x="242312" y="409506"/>
                  </a:lnTo>
                  <a:lnTo>
                    <a:pt x="252598" y="410119"/>
                  </a:lnTo>
                  <a:lnTo>
                    <a:pt x="262431" y="407961"/>
                  </a:lnTo>
                  <a:lnTo>
                    <a:pt x="271671" y="402991"/>
                  </a:lnTo>
                  <a:lnTo>
                    <a:pt x="280180" y="395587"/>
                  </a:lnTo>
                  <a:lnTo>
                    <a:pt x="287750" y="386268"/>
                  </a:lnTo>
                  <a:lnTo>
                    <a:pt x="294355" y="375518"/>
                  </a:lnTo>
                  <a:lnTo>
                    <a:pt x="299961" y="363574"/>
                  </a:lnTo>
                  <a:lnTo>
                    <a:pt x="304436" y="350435"/>
                  </a:lnTo>
                  <a:lnTo>
                    <a:pt x="307823" y="336193"/>
                  </a:lnTo>
                  <a:lnTo>
                    <a:pt x="310455" y="321038"/>
                  </a:lnTo>
                  <a:lnTo>
                    <a:pt x="312845" y="305179"/>
                  </a:lnTo>
                  <a:lnTo>
                    <a:pt x="315307" y="288800"/>
                  </a:lnTo>
                  <a:lnTo>
                    <a:pt x="317793" y="271885"/>
                  </a:lnTo>
                  <a:lnTo>
                    <a:pt x="320009" y="254238"/>
                  </a:lnTo>
                  <a:lnTo>
                    <a:pt x="321796" y="235808"/>
                  </a:lnTo>
                  <a:lnTo>
                    <a:pt x="323149" y="216685"/>
                  </a:lnTo>
                  <a:lnTo>
                    <a:pt x="324131" y="197009"/>
                  </a:lnTo>
                  <a:lnTo>
                    <a:pt x="324826" y="176923"/>
                  </a:lnTo>
                  <a:lnTo>
                    <a:pt x="325310" y="156706"/>
                  </a:lnTo>
                  <a:lnTo>
                    <a:pt x="325641" y="136753"/>
                  </a:lnTo>
                  <a:lnTo>
                    <a:pt x="325867" y="117263"/>
                  </a:lnTo>
                  <a:lnTo>
                    <a:pt x="326021" y="98413"/>
                  </a:lnTo>
                  <a:lnTo>
                    <a:pt x="326124" y="80441"/>
                  </a:lnTo>
                  <a:lnTo>
                    <a:pt x="326194" y="63406"/>
                  </a:lnTo>
                  <a:lnTo>
                    <a:pt x="326240" y="47794"/>
                  </a:lnTo>
                  <a:lnTo>
                    <a:pt x="326276" y="33075"/>
                  </a:lnTo>
                  <a:lnTo>
                    <a:pt x="326306" y="17956"/>
                  </a:lnTo>
                  <a:lnTo>
                    <a:pt x="3263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964950" y="2858684"/>
              <a:ext cx="160932" cy="208560"/>
            </a:xfrm>
            <a:custGeom>
              <a:avLst/>
              <a:gdLst/>
              <a:ahLst/>
              <a:cxnLst/>
              <a:rect l="0" t="0" r="0" b="0"/>
              <a:pathLst>
                <a:path w="160932" h="208560">
                  <a:moveTo>
                    <a:pt x="90156" y="0"/>
                  </a:moveTo>
                  <a:lnTo>
                    <a:pt x="81422" y="3001"/>
                  </a:lnTo>
                  <a:lnTo>
                    <a:pt x="73716" y="6423"/>
                  </a:lnTo>
                  <a:lnTo>
                    <a:pt x="66314" y="10629"/>
                  </a:lnTo>
                  <a:lnTo>
                    <a:pt x="59052" y="15874"/>
                  </a:lnTo>
                  <a:lnTo>
                    <a:pt x="51874" y="22652"/>
                  </a:lnTo>
                  <a:lnTo>
                    <a:pt x="44753" y="31085"/>
                  </a:lnTo>
                  <a:lnTo>
                    <a:pt x="37835" y="40825"/>
                  </a:lnTo>
                  <a:lnTo>
                    <a:pt x="31417" y="51268"/>
                  </a:lnTo>
                  <a:lnTo>
                    <a:pt x="25619" y="61991"/>
                  </a:lnTo>
                  <a:lnTo>
                    <a:pt x="20404" y="72781"/>
                  </a:lnTo>
                  <a:lnTo>
                    <a:pt x="15667" y="83550"/>
                  </a:lnTo>
                  <a:lnTo>
                    <a:pt x="11300" y="94277"/>
                  </a:lnTo>
                  <a:lnTo>
                    <a:pt x="7366" y="105124"/>
                  </a:lnTo>
                  <a:lnTo>
                    <a:pt x="4095" y="116405"/>
                  </a:lnTo>
                  <a:lnTo>
                    <a:pt x="1570" y="128252"/>
                  </a:lnTo>
                  <a:lnTo>
                    <a:pt x="43" y="140312"/>
                  </a:lnTo>
                  <a:lnTo>
                    <a:pt x="0" y="151876"/>
                  </a:lnTo>
                  <a:lnTo>
                    <a:pt x="1572" y="162578"/>
                  </a:lnTo>
                  <a:lnTo>
                    <a:pt x="4748" y="172390"/>
                  </a:lnTo>
                  <a:lnTo>
                    <a:pt x="9546" y="181440"/>
                  </a:lnTo>
                  <a:lnTo>
                    <a:pt x="15820" y="189884"/>
                  </a:lnTo>
                  <a:lnTo>
                    <a:pt x="23624" y="197386"/>
                  </a:lnTo>
                  <a:lnTo>
                    <a:pt x="33290" y="203148"/>
                  </a:lnTo>
                  <a:lnTo>
                    <a:pt x="44815" y="206871"/>
                  </a:lnTo>
                  <a:lnTo>
                    <a:pt x="57450" y="208559"/>
                  </a:lnTo>
                  <a:lnTo>
                    <a:pt x="69930" y="208253"/>
                  </a:lnTo>
                  <a:lnTo>
                    <a:pt x="81539" y="206195"/>
                  </a:lnTo>
                  <a:lnTo>
                    <a:pt x="92110" y="202730"/>
                  </a:lnTo>
                  <a:lnTo>
                    <a:pt x="101745" y="198204"/>
                  </a:lnTo>
                  <a:lnTo>
                    <a:pt x="110630" y="192903"/>
                  </a:lnTo>
                  <a:lnTo>
                    <a:pt x="118954" y="186890"/>
                  </a:lnTo>
                  <a:lnTo>
                    <a:pt x="126874" y="180024"/>
                  </a:lnTo>
                  <a:lnTo>
                    <a:pt x="134498" y="172288"/>
                  </a:lnTo>
                  <a:lnTo>
                    <a:pt x="141589" y="163635"/>
                  </a:lnTo>
                  <a:lnTo>
                    <a:pt x="147593" y="153916"/>
                  </a:lnTo>
                  <a:lnTo>
                    <a:pt x="152295" y="143151"/>
                  </a:lnTo>
                  <a:lnTo>
                    <a:pt x="155790" y="131498"/>
                  </a:lnTo>
                  <a:lnTo>
                    <a:pt x="158301" y="119152"/>
                  </a:lnTo>
                  <a:lnTo>
                    <a:pt x="160056" y="106296"/>
                  </a:lnTo>
                  <a:lnTo>
                    <a:pt x="160931" y="93241"/>
                  </a:lnTo>
                  <a:lnTo>
                    <a:pt x="160470" y="80404"/>
                  </a:lnTo>
                  <a:lnTo>
                    <a:pt x="158531" y="67998"/>
                  </a:lnTo>
                  <a:lnTo>
                    <a:pt x="155264" y="56211"/>
                  </a:lnTo>
                  <a:lnTo>
                    <a:pt x="150929" y="45288"/>
                  </a:lnTo>
                  <a:lnTo>
                    <a:pt x="145795" y="35282"/>
                  </a:lnTo>
                  <a:lnTo>
                    <a:pt x="140197" y="26381"/>
                  </a:lnTo>
                  <a:lnTo>
                    <a:pt x="133877" y="18122"/>
                  </a:lnTo>
                  <a:lnTo>
                    <a:pt x="125167" y="9780"/>
                  </a:lnTo>
                  <a:lnTo>
                    <a:pt x="1112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02505" y="2690228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51"/>
                  </a:lnTo>
                  <a:lnTo>
                    <a:pt x="177" y="100834"/>
                  </a:lnTo>
                  <a:lnTo>
                    <a:pt x="826" y="117858"/>
                  </a:lnTo>
                  <a:lnTo>
                    <a:pt x="2074" y="133719"/>
                  </a:lnTo>
                  <a:lnTo>
                    <a:pt x="3727" y="148822"/>
                  </a:lnTo>
                  <a:lnTo>
                    <a:pt x="5375" y="164256"/>
                  </a:lnTo>
                  <a:lnTo>
                    <a:pt x="6783" y="180637"/>
                  </a:lnTo>
                  <a:lnTo>
                    <a:pt x="8049" y="197760"/>
                  </a:lnTo>
                  <a:lnTo>
                    <a:pt x="9505" y="214889"/>
                  </a:lnTo>
                  <a:lnTo>
                    <a:pt x="11336" y="231565"/>
                  </a:lnTo>
                  <a:lnTo>
                    <a:pt x="13567" y="247663"/>
                  </a:lnTo>
                  <a:lnTo>
                    <a:pt x="16143" y="263226"/>
                  </a:lnTo>
                  <a:lnTo>
                    <a:pt x="18985" y="278356"/>
                  </a:lnTo>
                  <a:lnTo>
                    <a:pt x="21860" y="293159"/>
                  </a:lnTo>
                  <a:lnTo>
                    <a:pt x="24405" y="307726"/>
                  </a:lnTo>
                  <a:lnTo>
                    <a:pt x="26449" y="322107"/>
                  </a:lnTo>
                  <a:lnTo>
                    <a:pt x="28191" y="335748"/>
                  </a:lnTo>
                  <a:lnTo>
                    <a:pt x="30375" y="348840"/>
                  </a:lnTo>
                  <a:lnTo>
                    <a:pt x="34310" y="362535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28806" y="277445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87" y="6616"/>
                  </a:lnTo>
                  <a:lnTo>
                    <a:pt x="157347" y="7970"/>
                  </a:lnTo>
                  <a:lnTo>
                    <a:pt x="143219" y="9467"/>
                  </a:lnTo>
                  <a:lnTo>
                    <a:pt x="128094" y="11313"/>
                  </a:lnTo>
                  <a:lnTo>
                    <a:pt x="112232" y="13380"/>
                  </a:lnTo>
                  <a:lnTo>
                    <a:pt x="95844" y="15312"/>
                  </a:lnTo>
                  <a:lnTo>
                    <a:pt x="79105" y="16908"/>
                  </a:lnTo>
                  <a:lnTo>
                    <a:pt x="62696" y="18135"/>
                  </a:lnTo>
                  <a:lnTo>
                    <a:pt x="46090" y="19165"/>
                  </a:lnTo>
                  <a:lnTo>
                    <a:pt x="26714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65510" y="3132425"/>
              <a:ext cx="863338" cy="31586"/>
            </a:xfrm>
            <a:custGeom>
              <a:avLst/>
              <a:gdLst/>
              <a:ahLst/>
              <a:cxnLst/>
              <a:rect l="0" t="0" r="0" b="0"/>
              <a:pathLst>
                <a:path w="863338" h="31586">
                  <a:moveTo>
                    <a:pt x="863337" y="31585"/>
                  </a:moveTo>
                  <a:lnTo>
                    <a:pt x="851603" y="31585"/>
                  </a:lnTo>
                  <a:lnTo>
                    <a:pt x="840473" y="31585"/>
                  </a:lnTo>
                  <a:lnTo>
                    <a:pt x="828879" y="31581"/>
                  </a:lnTo>
                  <a:lnTo>
                    <a:pt x="816891" y="31408"/>
                  </a:lnTo>
                  <a:lnTo>
                    <a:pt x="804879" y="30760"/>
                  </a:lnTo>
                  <a:lnTo>
                    <a:pt x="793067" y="29511"/>
                  </a:lnTo>
                  <a:lnTo>
                    <a:pt x="781195" y="27859"/>
                  </a:lnTo>
                  <a:lnTo>
                    <a:pt x="768630" y="26210"/>
                  </a:lnTo>
                  <a:lnTo>
                    <a:pt x="755056" y="24803"/>
                  </a:lnTo>
                  <a:lnTo>
                    <a:pt x="740158" y="23537"/>
                  </a:lnTo>
                  <a:lnTo>
                    <a:pt x="723483" y="22081"/>
                  </a:lnTo>
                  <a:lnTo>
                    <a:pt x="704973" y="20254"/>
                  </a:lnTo>
                  <a:lnTo>
                    <a:pt x="685356" y="18197"/>
                  </a:lnTo>
                  <a:lnTo>
                    <a:pt x="665890" y="16269"/>
                  </a:lnTo>
                  <a:lnTo>
                    <a:pt x="647287" y="14675"/>
                  </a:lnTo>
                  <a:lnTo>
                    <a:pt x="629715" y="13452"/>
                  </a:lnTo>
                  <a:lnTo>
                    <a:pt x="613075" y="12557"/>
                  </a:lnTo>
                  <a:lnTo>
                    <a:pt x="597179" y="11915"/>
                  </a:lnTo>
                  <a:lnTo>
                    <a:pt x="581842" y="11298"/>
                  </a:lnTo>
                  <a:lnTo>
                    <a:pt x="566908" y="10344"/>
                  </a:lnTo>
                  <a:lnTo>
                    <a:pt x="552254" y="8886"/>
                  </a:lnTo>
                  <a:lnTo>
                    <a:pt x="537628" y="7091"/>
                  </a:lnTo>
                  <a:lnTo>
                    <a:pt x="522661" y="5348"/>
                  </a:lnTo>
                  <a:lnTo>
                    <a:pt x="507186" y="3881"/>
                  </a:lnTo>
                  <a:lnTo>
                    <a:pt x="491369" y="2745"/>
                  </a:lnTo>
                  <a:lnTo>
                    <a:pt x="475598" y="1908"/>
                  </a:lnTo>
                  <a:lnTo>
                    <a:pt x="460096" y="1311"/>
                  </a:lnTo>
                  <a:lnTo>
                    <a:pt x="444754" y="893"/>
                  </a:lnTo>
                  <a:lnTo>
                    <a:pt x="429234" y="604"/>
                  </a:lnTo>
                  <a:lnTo>
                    <a:pt x="413348" y="408"/>
                  </a:lnTo>
                  <a:lnTo>
                    <a:pt x="397068" y="274"/>
                  </a:lnTo>
                  <a:lnTo>
                    <a:pt x="380447" y="184"/>
                  </a:lnTo>
                  <a:lnTo>
                    <a:pt x="363557" y="123"/>
                  </a:lnTo>
                  <a:lnTo>
                    <a:pt x="346467" y="82"/>
                  </a:lnTo>
                  <a:lnTo>
                    <a:pt x="329234" y="55"/>
                  </a:lnTo>
                  <a:lnTo>
                    <a:pt x="311902" y="37"/>
                  </a:lnTo>
                  <a:lnTo>
                    <a:pt x="294500" y="25"/>
                  </a:lnTo>
                  <a:lnTo>
                    <a:pt x="277051" y="16"/>
                  </a:lnTo>
                  <a:lnTo>
                    <a:pt x="259570" y="11"/>
                  </a:lnTo>
                  <a:lnTo>
                    <a:pt x="242066" y="7"/>
                  </a:lnTo>
                  <a:lnTo>
                    <a:pt x="224549" y="5"/>
                  </a:lnTo>
                  <a:lnTo>
                    <a:pt x="207016" y="3"/>
                  </a:lnTo>
                  <a:lnTo>
                    <a:pt x="189309" y="2"/>
                  </a:lnTo>
                  <a:lnTo>
                    <a:pt x="171122" y="2"/>
                  </a:lnTo>
                  <a:lnTo>
                    <a:pt x="152337" y="1"/>
                  </a:lnTo>
                  <a:lnTo>
                    <a:pt x="133313" y="1"/>
                  </a:lnTo>
                  <a:lnTo>
                    <a:pt x="114769" y="1"/>
                  </a:lnTo>
                  <a:lnTo>
                    <a:pt x="97078" y="1"/>
                  </a:lnTo>
                  <a:lnTo>
                    <a:pt x="80295" y="1"/>
                  </a:lnTo>
                  <a:lnTo>
                    <a:pt x="62366" y="0"/>
                  </a:lnTo>
                  <a:lnTo>
                    <a:pt x="383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15151" y="2827099"/>
              <a:ext cx="163544" cy="232442"/>
            </a:xfrm>
            <a:custGeom>
              <a:avLst/>
              <a:gdLst/>
              <a:ahLst/>
              <a:cxnLst/>
              <a:rect l="0" t="0" r="0" b="0"/>
              <a:pathLst>
                <a:path w="163544" h="232442">
                  <a:moveTo>
                    <a:pt x="145365" y="42114"/>
                  </a:moveTo>
                  <a:lnTo>
                    <a:pt x="139430" y="36313"/>
                  </a:lnTo>
                  <a:lnTo>
                    <a:pt x="133226" y="31389"/>
                  </a:lnTo>
                  <a:lnTo>
                    <a:pt x="126126" y="26891"/>
                  </a:lnTo>
                  <a:lnTo>
                    <a:pt x="118012" y="22843"/>
                  </a:lnTo>
                  <a:lnTo>
                    <a:pt x="108717" y="19478"/>
                  </a:lnTo>
                  <a:lnTo>
                    <a:pt x="98279" y="16883"/>
                  </a:lnTo>
                  <a:lnTo>
                    <a:pt x="87199" y="15474"/>
                  </a:lnTo>
                  <a:lnTo>
                    <a:pt x="76310" y="16040"/>
                  </a:lnTo>
                  <a:lnTo>
                    <a:pt x="66067" y="18830"/>
                  </a:lnTo>
                  <a:lnTo>
                    <a:pt x="56566" y="23466"/>
                  </a:lnTo>
                  <a:lnTo>
                    <a:pt x="47725" y="29251"/>
                  </a:lnTo>
                  <a:lnTo>
                    <a:pt x="39413" y="35661"/>
                  </a:lnTo>
                  <a:lnTo>
                    <a:pt x="31661" y="42554"/>
                  </a:lnTo>
                  <a:lnTo>
                    <a:pt x="24666" y="50078"/>
                  </a:lnTo>
                  <a:lnTo>
                    <a:pt x="18479" y="58288"/>
                  </a:lnTo>
                  <a:lnTo>
                    <a:pt x="13169" y="67274"/>
                  </a:lnTo>
                  <a:lnTo>
                    <a:pt x="8899" y="77224"/>
                  </a:lnTo>
                  <a:lnTo>
                    <a:pt x="5658" y="88146"/>
                  </a:lnTo>
                  <a:lnTo>
                    <a:pt x="3295" y="99907"/>
                  </a:lnTo>
                  <a:lnTo>
                    <a:pt x="1618" y="112326"/>
                  </a:lnTo>
                  <a:lnTo>
                    <a:pt x="458" y="125231"/>
                  </a:lnTo>
                  <a:lnTo>
                    <a:pt x="0" y="138319"/>
                  </a:lnTo>
                  <a:lnTo>
                    <a:pt x="749" y="151178"/>
                  </a:lnTo>
                  <a:lnTo>
                    <a:pt x="2884" y="163599"/>
                  </a:lnTo>
                  <a:lnTo>
                    <a:pt x="6284" y="175396"/>
                  </a:lnTo>
                  <a:lnTo>
                    <a:pt x="10709" y="186326"/>
                  </a:lnTo>
                  <a:lnTo>
                    <a:pt x="15912" y="196341"/>
                  </a:lnTo>
                  <a:lnTo>
                    <a:pt x="21846" y="205389"/>
                  </a:lnTo>
                  <a:lnTo>
                    <a:pt x="28653" y="213328"/>
                  </a:lnTo>
                  <a:lnTo>
                    <a:pt x="36340" y="220181"/>
                  </a:lnTo>
                  <a:lnTo>
                    <a:pt x="44790" y="225784"/>
                  </a:lnTo>
                  <a:lnTo>
                    <a:pt x="53839" y="229726"/>
                  </a:lnTo>
                  <a:lnTo>
                    <a:pt x="63331" y="231928"/>
                  </a:lnTo>
                  <a:lnTo>
                    <a:pt x="72976" y="232441"/>
                  </a:lnTo>
                  <a:lnTo>
                    <a:pt x="82371" y="231273"/>
                  </a:lnTo>
                  <a:lnTo>
                    <a:pt x="91317" y="228599"/>
                  </a:lnTo>
                  <a:lnTo>
                    <a:pt x="99798" y="224704"/>
                  </a:lnTo>
                  <a:lnTo>
                    <a:pt x="107881" y="219881"/>
                  </a:lnTo>
                  <a:lnTo>
                    <a:pt x="115653" y="214378"/>
                  </a:lnTo>
                  <a:lnTo>
                    <a:pt x="123196" y="208228"/>
                  </a:lnTo>
                  <a:lnTo>
                    <a:pt x="130575" y="201269"/>
                  </a:lnTo>
                  <a:lnTo>
                    <a:pt x="137830" y="193471"/>
                  </a:lnTo>
                  <a:lnTo>
                    <a:pt x="144670" y="184776"/>
                  </a:lnTo>
                  <a:lnTo>
                    <a:pt x="150505" y="175029"/>
                  </a:lnTo>
                  <a:lnTo>
                    <a:pt x="155092" y="164241"/>
                  </a:lnTo>
                  <a:lnTo>
                    <a:pt x="158511" y="152403"/>
                  </a:lnTo>
                  <a:lnTo>
                    <a:pt x="160971" y="139399"/>
                  </a:lnTo>
                  <a:lnTo>
                    <a:pt x="162691" y="125289"/>
                  </a:lnTo>
                  <a:lnTo>
                    <a:pt x="163543" y="110578"/>
                  </a:lnTo>
                  <a:lnTo>
                    <a:pt x="163066" y="96090"/>
                  </a:lnTo>
                  <a:lnTo>
                    <a:pt x="161118" y="82280"/>
                  </a:lnTo>
                  <a:lnTo>
                    <a:pt x="157843" y="69399"/>
                  </a:lnTo>
                  <a:lnTo>
                    <a:pt x="153505" y="57667"/>
                  </a:lnTo>
                  <a:lnTo>
                    <a:pt x="148368" y="47078"/>
                  </a:lnTo>
                  <a:lnTo>
                    <a:pt x="142768" y="37569"/>
                  </a:lnTo>
                  <a:lnTo>
                    <a:pt x="136445" y="28085"/>
                  </a:lnTo>
                  <a:lnTo>
                    <a:pt x="127733" y="16671"/>
                  </a:lnTo>
                  <a:lnTo>
                    <a:pt x="1137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13158" y="2814904"/>
              <a:ext cx="368498" cy="233294"/>
            </a:xfrm>
            <a:custGeom>
              <a:avLst/>
              <a:gdLst/>
              <a:ahLst/>
              <a:cxnLst/>
              <a:rect l="0" t="0" r="0" b="0"/>
              <a:pathLst>
                <a:path w="368498" h="233294">
                  <a:moveTo>
                    <a:pt x="0" y="64837"/>
                  </a:moveTo>
                  <a:lnTo>
                    <a:pt x="2934" y="73639"/>
                  </a:lnTo>
                  <a:lnTo>
                    <a:pt x="5716" y="81985"/>
                  </a:lnTo>
                  <a:lnTo>
                    <a:pt x="8615" y="90693"/>
                  </a:lnTo>
                  <a:lnTo>
                    <a:pt x="11656" y="100159"/>
                  </a:lnTo>
                  <a:lnTo>
                    <a:pt x="14821" y="110951"/>
                  </a:lnTo>
                  <a:lnTo>
                    <a:pt x="18085" y="123245"/>
                  </a:lnTo>
                  <a:lnTo>
                    <a:pt x="21423" y="136737"/>
                  </a:lnTo>
                  <a:lnTo>
                    <a:pt x="24814" y="150856"/>
                  </a:lnTo>
                  <a:lnTo>
                    <a:pt x="28220" y="165171"/>
                  </a:lnTo>
                  <a:lnTo>
                    <a:pt x="30804" y="178372"/>
                  </a:lnTo>
                  <a:lnTo>
                    <a:pt x="30849" y="186830"/>
                  </a:lnTo>
                  <a:lnTo>
                    <a:pt x="28376" y="188331"/>
                  </a:lnTo>
                  <a:lnTo>
                    <a:pt x="25003" y="184629"/>
                  </a:lnTo>
                  <a:lnTo>
                    <a:pt x="21424" y="177465"/>
                  </a:lnTo>
                  <a:lnTo>
                    <a:pt x="17820" y="168002"/>
                  </a:lnTo>
                  <a:lnTo>
                    <a:pt x="14236" y="157008"/>
                  </a:lnTo>
                  <a:lnTo>
                    <a:pt x="10841" y="144828"/>
                  </a:lnTo>
                  <a:lnTo>
                    <a:pt x="7937" y="131495"/>
                  </a:lnTo>
                  <a:lnTo>
                    <a:pt x="5656" y="117106"/>
                  </a:lnTo>
                  <a:lnTo>
                    <a:pt x="4125" y="101844"/>
                  </a:lnTo>
                  <a:lnTo>
                    <a:pt x="3546" y="85911"/>
                  </a:lnTo>
                  <a:lnTo>
                    <a:pt x="3945" y="69497"/>
                  </a:lnTo>
                  <a:lnTo>
                    <a:pt x="5519" y="53238"/>
                  </a:lnTo>
                  <a:lnTo>
                    <a:pt x="8703" y="38159"/>
                  </a:lnTo>
                  <a:lnTo>
                    <a:pt x="13587" y="24744"/>
                  </a:lnTo>
                  <a:lnTo>
                    <a:pt x="19969" y="13603"/>
                  </a:lnTo>
                  <a:lnTo>
                    <a:pt x="27539" y="5699"/>
                  </a:lnTo>
                  <a:lnTo>
                    <a:pt x="36000" y="1245"/>
                  </a:lnTo>
                  <a:lnTo>
                    <a:pt x="45103" y="0"/>
                  </a:lnTo>
                  <a:lnTo>
                    <a:pt x="54658" y="1648"/>
                  </a:lnTo>
                  <a:lnTo>
                    <a:pt x="64521" y="5713"/>
                  </a:lnTo>
                  <a:lnTo>
                    <a:pt x="74431" y="11655"/>
                  </a:lnTo>
                  <a:lnTo>
                    <a:pt x="84011" y="18989"/>
                  </a:lnTo>
                  <a:lnTo>
                    <a:pt x="93080" y="27323"/>
                  </a:lnTo>
                  <a:lnTo>
                    <a:pt x="101475" y="36526"/>
                  </a:lnTo>
                  <a:lnTo>
                    <a:pt x="108968" y="46686"/>
                  </a:lnTo>
                  <a:lnTo>
                    <a:pt x="115527" y="57782"/>
                  </a:lnTo>
                  <a:lnTo>
                    <a:pt x="121271" y="69675"/>
                  </a:lnTo>
                  <a:lnTo>
                    <a:pt x="126372" y="82191"/>
                  </a:lnTo>
                  <a:lnTo>
                    <a:pt x="130993" y="95168"/>
                  </a:lnTo>
                  <a:lnTo>
                    <a:pt x="135268" y="108477"/>
                  </a:lnTo>
                  <a:lnTo>
                    <a:pt x="139300" y="122017"/>
                  </a:lnTo>
                  <a:lnTo>
                    <a:pt x="143159" y="135718"/>
                  </a:lnTo>
                  <a:lnTo>
                    <a:pt x="146735" y="149528"/>
                  </a:lnTo>
                  <a:lnTo>
                    <a:pt x="149757" y="163413"/>
                  </a:lnTo>
                  <a:lnTo>
                    <a:pt x="152130" y="177254"/>
                  </a:lnTo>
                  <a:lnTo>
                    <a:pt x="154200" y="187748"/>
                  </a:lnTo>
                  <a:lnTo>
                    <a:pt x="156375" y="191033"/>
                  </a:lnTo>
                  <a:lnTo>
                    <a:pt x="158630" y="188813"/>
                  </a:lnTo>
                  <a:lnTo>
                    <a:pt x="161213" y="183234"/>
                  </a:lnTo>
                  <a:lnTo>
                    <a:pt x="164490" y="175683"/>
                  </a:lnTo>
                  <a:lnTo>
                    <a:pt x="168592" y="166984"/>
                  </a:lnTo>
                  <a:lnTo>
                    <a:pt x="173618" y="157931"/>
                  </a:lnTo>
                  <a:lnTo>
                    <a:pt x="179731" y="149412"/>
                  </a:lnTo>
                  <a:lnTo>
                    <a:pt x="186917" y="141844"/>
                  </a:lnTo>
                  <a:lnTo>
                    <a:pt x="195181" y="135260"/>
                  </a:lnTo>
                  <a:lnTo>
                    <a:pt x="204629" y="129515"/>
                  </a:lnTo>
                  <a:lnTo>
                    <a:pt x="215207" y="124428"/>
                  </a:lnTo>
                  <a:lnTo>
                    <a:pt x="226733" y="119991"/>
                  </a:lnTo>
                  <a:lnTo>
                    <a:pt x="238994" y="116373"/>
                  </a:lnTo>
                  <a:lnTo>
                    <a:pt x="251791" y="113597"/>
                  </a:lnTo>
                  <a:lnTo>
                    <a:pt x="264807" y="111391"/>
                  </a:lnTo>
                  <a:lnTo>
                    <a:pt x="277618" y="109295"/>
                  </a:lnTo>
                  <a:lnTo>
                    <a:pt x="290006" y="107026"/>
                  </a:lnTo>
                  <a:lnTo>
                    <a:pt x="301782" y="104330"/>
                  </a:lnTo>
                  <a:lnTo>
                    <a:pt x="312698" y="100909"/>
                  </a:lnTo>
                  <a:lnTo>
                    <a:pt x="322698" y="96668"/>
                  </a:lnTo>
                  <a:lnTo>
                    <a:pt x="331566" y="91361"/>
                  </a:lnTo>
                  <a:lnTo>
                    <a:pt x="338854" y="84516"/>
                  </a:lnTo>
                  <a:lnTo>
                    <a:pt x="344450" y="76030"/>
                  </a:lnTo>
                  <a:lnTo>
                    <a:pt x="348227" y="66417"/>
                  </a:lnTo>
                  <a:lnTo>
                    <a:pt x="349870" y="56588"/>
                  </a:lnTo>
                  <a:lnTo>
                    <a:pt x="349415" y="47099"/>
                  </a:lnTo>
                  <a:lnTo>
                    <a:pt x="347010" y="38290"/>
                  </a:lnTo>
                  <a:lnTo>
                    <a:pt x="342737" y="30453"/>
                  </a:lnTo>
                  <a:lnTo>
                    <a:pt x="336824" y="23641"/>
                  </a:lnTo>
                  <a:lnTo>
                    <a:pt x="329433" y="18051"/>
                  </a:lnTo>
                  <a:lnTo>
                    <a:pt x="320578" y="14112"/>
                  </a:lnTo>
                  <a:lnTo>
                    <a:pt x="310405" y="11907"/>
                  </a:lnTo>
                  <a:lnTo>
                    <a:pt x="299322" y="11391"/>
                  </a:lnTo>
                  <a:lnTo>
                    <a:pt x="287891" y="12556"/>
                  </a:lnTo>
                  <a:lnTo>
                    <a:pt x="276468" y="15232"/>
                  </a:lnTo>
                  <a:lnTo>
                    <a:pt x="265359" y="19298"/>
                  </a:lnTo>
                  <a:lnTo>
                    <a:pt x="254899" y="24768"/>
                  </a:lnTo>
                  <a:lnTo>
                    <a:pt x="245203" y="31519"/>
                  </a:lnTo>
                  <a:lnTo>
                    <a:pt x="236370" y="39321"/>
                  </a:lnTo>
                  <a:lnTo>
                    <a:pt x="228575" y="47928"/>
                  </a:lnTo>
                  <a:lnTo>
                    <a:pt x="221820" y="57129"/>
                  </a:lnTo>
                  <a:lnTo>
                    <a:pt x="216282" y="66916"/>
                  </a:lnTo>
                  <a:lnTo>
                    <a:pt x="212383" y="77471"/>
                  </a:lnTo>
                  <a:lnTo>
                    <a:pt x="210206" y="88828"/>
                  </a:lnTo>
                  <a:lnTo>
                    <a:pt x="209539" y="100725"/>
                  </a:lnTo>
                  <a:lnTo>
                    <a:pt x="210072" y="112711"/>
                  </a:lnTo>
                  <a:lnTo>
                    <a:pt x="211506" y="124510"/>
                  </a:lnTo>
                  <a:lnTo>
                    <a:pt x="213753" y="135874"/>
                  </a:lnTo>
                  <a:lnTo>
                    <a:pt x="216932" y="146504"/>
                  </a:lnTo>
                  <a:lnTo>
                    <a:pt x="221031" y="156320"/>
                  </a:lnTo>
                  <a:lnTo>
                    <a:pt x="225917" y="165402"/>
                  </a:lnTo>
                  <a:lnTo>
                    <a:pt x="231421" y="173897"/>
                  </a:lnTo>
                  <a:lnTo>
                    <a:pt x="237389" y="181949"/>
                  </a:lnTo>
                  <a:lnTo>
                    <a:pt x="243853" y="189681"/>
                  </a:lnTo>
                  <a:lnTo>
                    <a:pt x="251025" y="197188"/>
                  </a:lnTo>
                  <a:lnTo>
                    <a:pt x="258970" y="204528"/>
                  </a:lnTo>
                  <a:lnTo>
                    <a:pt x="267933" y="211426"/>
                  </a:lnTo>
                  <a:lnTo>
                    <a:pt x="278393" y="217298"/>
                  </a:lnTo>
                  <a:lnTo>
                    <a:pt x="290458" y="221912"/>
                  </a:lnTo>
                  <a:lnTo>
                    <a:pt x="303570" y="225355"/>
                  </a:lnTo>
                  <a:lnTo>
                    <a:pt x="318178" y="228204"/>
                  </a:lnTo>
                  <a:lnTo>
                    <a:pt x="337801" y="230707"/>
                  </a:lnTo>
                  <a:lnTo>
                    <a:pt x="368497" y="233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53309" y="2820463"/>
              <a:ext cx="218544" cy="197174"/>
            </a:xfrm>
            <a:custGeom>
              <a:avLst/>
              <a:gdLst/>
              <a:ahLst/>
              <a:cxnLst/>
              <a:rect l="0" t="0" r="0" b="0"/>
              <a:pathLst>
                <a:path w="218544" h="197174">
                  <a:moveTo>
                    <a:pt x="170544" y="17164"/>
                  </a:moveTo>
                  <a:lnTo>
                    <a:pt x="161742" y="14231"/>
                  </a:lnTo>
                  <a:lnTo>
                    <a:pt x="153396" y="11448"/>
                  </a:lnTo>
                  <a:lnTo>
                    <a:pt x="144692" y="8553"/>
                  </a:lnTo>
                  <a:lnTo>
                    <a:pt x="135398" y="5685"/>
                  </a:lnTo>
                  <a:lnTo>
                    <a:pt x="125255" y="3169"/>
                  </a:lnTo>
                  <a:lnTo>
                    <a:pt x="114214" y="1167"/>
                  </a:lnTo>
                  <a:lnTo>
                    <a:pt x="102548" y="0"/>
                  </a:lnTo>
                  <a:lnTo>
                    <a:pt x="90726" y="202"/>
                  </a:lnTo>
                  <a:lnTo>
                    <a:pt x="79041" y="1936"/>
                  </a:lnTo>
                  <a:lnTo>
                    <a:pt x="67757" y="5051"/>
                  </a:lnTo>
                  <a:lnTo>
                    <a:pt x="57180" y="9276"/>
                  </a:lnTo>
                  <a:lnTo>
                    <a:pt x="47405" y="14342"/>
                  </a:lnTo>
                  <a:lnTo>
                    <a:pt x="38520" y="20182"/>
                  </a:lnTo>
                  <a:lnTo>
                    <a:pt x="30691" y="26925"/>
                  </a:lnTo>
                  <a:lnTo>
                    <a:pt x="23903" y="34569"/>
                  </a:lnTo>
                  <a:lnTo>
                    <a:pt x="18004" y="42990"/>
                  </a:lnTo>
                  <a:lnTo>
                    <a:pt x="12799" y="52020"/>
                  </a:lnTo>
                  <a:lnTo>
                    <a:pt x="8117" y="61512"/>
                  </a:lnTo>
                  <a:lnTo>
                    <a:pt x="4141" y="71667"/>
                  </a:lnTo>
                  <a:lnTo>
                    <a:pt x="1374" y="83001"/>
                  </a:lnTo>
                  <a:lnTo>
                    <a:pt x="0" y="95690"/>
                  </a:lnTo>
                  <a:lnTo>
                    <a:pt x="61" y="109126"/>
                  </a:lnTo>
                  <a:lnTo>
                    <a:pt x="1623" y="122151"/>
                  </a:lnTo>
                  <a:lnTo>
                    <a:pt x="4564" y="134131"/>
                  </a:lnTo>
                  <a:lnTo>
                    <a:pt x="8640" y="144952"/>
                  </a:lnTo>
                  <a:lnTo>
                    <a:pt x="13585" y="154754"/>
                  </a:lnTo>
                  <a:lnTo>
                    <a:pt x="19170" y="163748"/>
                  </a:lnTo>
                  <a:lnTo>
                    <a:pt x="25375" y="171975"/>
                  </a:lnTo>
                  <a:lnTo>
                    <a:pt x="32371" y="179296"/>
                  </a:lnTo>
                  <a:lnTo>
                    <a:pt x="40198" y="185701"/>
                  </a:lnTo>
                  <a:lnTo>
                    <a:pt x="49082" y="190989"/>
                  </a:lnTo>
                  <a:lnTo>
                    <a:pt x="59489" y="194711"/>
                  </a:lnTo>
                  <a:lnTo>
                    <a:pt x="71523" y="196763"/>
                  </a:lnTo>
                  <a:lnTo>
                    <a:pt x="84674" y="197173"/>
                  </a:lnTo>
                  <a:lnTo>
                    <a:pt x="98032" y="195936"/>
                  </a:lnTo>
                  <a:lnTo>
                    <a:pt x="111049" y="193216"/>
                  </a:lnTo>
                  <a:lnTo>
                    <a:pt x="123550" y="189289"/>
                  </a:lnTo>
                  <a:lnTo>
                    <a:pt x="135550" y="184446"/>
                  </a:lnTo>
                  <a:lnTo>
                    <a:pt x="147134" y="178929"/>
                  </a:lnTo>
                  <a:lnTo>
                    <a:pt x="158235" y="172769"/>
                  </a:lnTo>
                  <a:lnTo>
                    <a:pt x="168631" y="165803"/>
                  </a:lnTo>
                  <a:lnTo>
                    <a:pt x="178255" y="158006"/>
                  </a:lnTo>
                  <a:lnTo>
                    <a:pt x="187025" y="149481"/>
                  </a:lnTo>
                  <a:lnTo>
                    <a:pt x="194771" y="140380"/>
                  </a:lnTo>
                  <a:lnTo>
                    <a:pt x="201495" y="130844"/>
                  </a:lnTo>
                  <a:lnTo>
                    <a:pt x="207180" y="120831"/>
                  </a:lnTo>
                  <a:lnTo>
                    <a:pt x="211709" y="110123"/>
                  </a:lnTo>
                  <a:lnTo>
                    <a:pt x="215123" y="98665"/>
                  </a:lnTo>
                  <a:lnTo>
                    <a:pt x="217433" y="86698"/>
                  </a:lnTo>
                  <a:lnTo>
                    <a:pt x="218543" y="74667"/>
                  </a:lnTo>
                  <a:lnTo>
                    <a:pt x="218508" y="62842"/>
                  </a:lnTo>
                  <a:lnTo>
                    <a:pt x="217285" y="51563"/>
                  </a:lnTo>
                  <a:lnTo>
                    <a:pt x="214320" y="40110"/>
                  </a:lnTo>
                  <a:lnTo>
                    <a:pt x="207120" y="26361"/>
                  </a:lnTo>
                  <a:lnTo>
                    <a:pt x="191600" y="6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84164" y="2556112"/>
              <a:ext cx="97617" cy="428915"/>
            </a:xfrm>
            <a:custGeom>
              <a:avLst/>
              <a:gdLst/>
              <a:ahLst/>
              <a:cxnLst/>
              <a:rect l="0" t="0" r="0" b="0"/>
              <a:pathLst>
                <a:path w="97617" h="428915">
                  <a:moveTo>
                    <a:pt x="76559" y="428914"/>
                  </a:moveTo>
                  <a:lnTo>
                    <a:pt x="73625" y="417246"/>
                  </a:lnTo>
                  <a:lnTo>
                    <a:pt x="70843" y="406757"/>
                  </a:lnTo>
                  <a:lnTo>
                    <a:pt x="67948" y="396451"/>
                  </a:lnTo>
                  <a:lnTo>
                    <a:pt x="65080" y="385977"/>
                  </a:lnTo>
                  <a:lnTo>
                    <a:pt x="62564" y="374985"/>
                  </a:lnTo>
                  <a:lnTo>
                    <a:pt x="60549" y="363337"/>
                  </a:lnTo>
                  <a:lnTo>
                    <a:pt x="58863" y="350911"/>
                  </a:lnTo>
                  <a:lnTo>
                    <a:pt x="57120" y="337508"/>
                  </a:lnTo>
                  <a:lnTo>
                    <a:pt x="55094" y="323124"/>
                  </a:lnTo>
                  <a:lnTo>
                    <a:pt x="52732" y="308057"/>
                  </a:lnTo>
                  <a:lnTo>
                    <a:pt x="50067" y="292799"/>
                  </a:lnTo>
                  <a:lnTo>
                    <a:pt x="47161" y="277644"/>
                  </a:lnTo>
                  <a:lnTo>
                    <a:pt x="44073" y="262537"/>
                  </a:lnTo>
                  <a:lnTo>
                    <a:pt x="40854" y="247175"/>
                  </a:lnTo>
                  <a:lnTo>
                    <a:pt x="37543" y="231395"/>
                  </a:lnTo>
                  <a:lnTo>
                    <a:pt x="34168" y="215186"/>
                  </a:lnTo>
                  <a:lnTo>
                    <a:pt x="30750" y="198612"/>
                  </a:lnTo>
                  <a:lnTo>
                    <a:pt x="27302" y="181758"/>
                  </a:lnTo>
                  <a:lnTo>
                    <a:pt x="23833" y="164863"/>
                  </a:lnTo>
                  <a:lnTo>
                    <a:pt x="20351" y="148293"/>
                  </a:lnTo>
                  <a:lnTo>
                    <a:pt x="16861" y="132227"/>
                  </a:lnTo>
                  <a:lnTo>
                    <a:pt x="13363" y="116830"/>
                  </a:lnTo>
                  <a:lnTo>
                    <a:pt x="9862" y="102330"/>
                  </a:lnTo>
                  <a:lnTo>
                    <a:pt x="6367" y="88761"/>
                  </a:lnTo>
                  <a:lnTo>
                    <a:pt x="3207" y="76003"/>
                  </a:lnTo>
                  <a:lnTo>
                    <a:pt x="996" y="63888"/>
                  </a:lnTo>
                  <a:lnTo>
                    <a:pt x="0" y="52256"/>
                  </a:lnTo>
                  <a:lnTo>
                    <a:pt x="315" y="41136"/>
                  </a:lnTo>
                  <a:lnTo>
                    <a:pt x="2048" y="30735"/>
                  </a:lnTo>
                  <a:lnTo>
                    <a:pt x="5113" y="21120"/>
                  </a:lnTo>
                  <a:lnTo>
                    <a:pt x="9612" y="12696"/>
                  </a:lnTo>
                  <a:lnTo>
                    <a:pt x="15905" y="6249"/>
                  </a:lnTo>
                  <a:lnTo>
                    <a:pt x="24021" y="2033"/>
                  </a:lnTo>
                  <a:lnTo>
                    <a:pt x="33555" y="0"/>
                  </a:lnTo>
                  <a:lnTo>
                    <a:pt x="43863" y="66"/>
                  </a:lnTo>
                  <a:lnTo>
                    <a:pt x="54483" y="1951"/>
                  </a:lnTo>
                  <a:lnTo>
                    <a:pt x="64733" y="4977"/>
                  </a:lnTo>
                  <a:lnTo>
                    <a:pt x="74631" y="8455"/>
                  </a:lnTo>
                  <a:lnTo>
                    <a:pt x="85041" y="12686"/>
                  </a:lnTo>
                  <a:lnTo>
                    <a:pt x="97616" y="18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76495" y="281657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86" y="8611"/>
                  </a:lnTo>
                  <a:lnTo>
                    <a:pt x="91020" y="11479"/>
                  </a:lnTo>
                  <a:lnTo>
                    <a:pt x="80228" y="13995"/>
                  </a:lnTo>
                  <a:lnTo>
                    <a:pt x="67948" y="16006"/>
                  </a:lnTo>
                  <a:lnTo>
                    <a:pt x="54892" y="17522"/>
                  </a:lnTo>
                  <a:lnTo>
                    <a:pt x="41074" y="18783"/>
                  </a:lnTo>
                  <a:lnTo>
                    <a:pt x="2415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71334" y="2616529"/>
              <a:ext cx="2" cy="357970"/>
            </a:xfrm>
            <a:custGeom>
              <a:avLst/>
              <a:gdLst/>
              <a:ahLst/>
              <a:cxnLst/>
              <a:rect l="0" t="0" r="0" b="0"/>
              <a:pathLst>
                <a:path w="2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0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4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0" y="139941"/>
                  </a:lnTo>
                  <a:lnTo>
                    <a:pt x="0" y="160003"/>
                  </a:lnTo>
                  <a:lnTo>
                    <a:pt x="0" y="180381"/>
                  </a:lnTo>
                  <a:lnTo>
                    <a:pt x="0" y="200970"/>
                  </a:lnTo>
                  <a:lnTo>
                    <a:pt x="0" y="221372"/>
                  </a:lnTo>
                  <a:lnTo>
                    <a:pt x="0" y="240925"/>
                  </a:lnTo>
                  <a:lnTo>
                    <a:pt x="0" y="259331"/>
                  </a:lnTo>
                  <a:lnTo>
                    <a:pt x="0" y="276613"/>
                  </a:lnTo>
                  <a:lnTo>
                    <a:pt x="1" y="294941"/>
                  </a:lnTo>
                  <a:lnTo>
                    <a:pt x="0" y="31927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13407" y="2774456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64872" y="2934"/>
                  </a:lnTo>
                  <a:lnTo>
                    <a:pt x="255886" y="5716"/>
                  </a:lnTo>
                  <a:lnTo>
                    <a:pt x="245890" y="8620"/>
                  </a:lnTo>
                  <a:lnTo>
                    <a:pt x="234909" y="11834"/>
                  </a:lnTo>
                  <a:lnTo>
                    <a:pt x="223098" y="15647"/>
                  </a:lnTo>
                  <a:lnTo>
                    <a:pt x="210635" y="20159"/>
                  </a:lnTo>
                  <a:lnTo>
                    <a:pt x="197524" y="25150"/>
                  </a:lnTo>
                  <a:lnTo>
                    <a:pt x="183595" y="30189"/>
                  </a:lnTo>
                  <a:lnTo>
                    <a:pt x="168825" y="35021"/>
                  </a:lnTo>
                  <a:lnTo>
                    <a:pt x="153484" y="39569"/>
                  </a:lnTo>
                  <a:lnTo>
                    <a:pt x="138034" y="43849"/>
                  </a:lnTo>
                  <a:lnTo>
                    <a:pt x="122752" y="47912"/>
                  </a:lnTo>
                  <a:lnTo>
                    <a:pt x="107728" y="51810"/>
                  </a:lnTo>
                  <a:lnTo>
                    <a:pt x="92953" y="55588"/>
                  </a:lnTo>
                  <a:lnTo>
                    <a:pt x="78394" y="59276"/>
                  </a:lnTo>
                  <a:lnTo>
                    <a:pt x="64221" y="62750"/>
                  </a:lnTo>
                  <a:lnTo>
                    <a:pt x="49219" y="66073"/>
                  </a:lnTo>
                  <a:lnTo>
                    <a:pt x="29833" y="6953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87148" y="2606000"/>
              <a:ext cx="400084" cy="395402"/>
            </a:xfrm>
            <a:custGeom>
              <a:avLst/>
              <a:gdLst/>
              <a:ahLst/>
              <a:cxnLst/>
              <a:rect l="0" t="0" r="0" b="0"/>
              <a:pathLst>
                <a:path w="400084" h="39540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72"/>
                  </a:lnTo>
                  <a:lnTo>
                    <a:pt x="3863" y="46978"/>
                  </a:lnTo>
                  <a:lnTo>
                    <a:pt x="6180" y="60935"/>
                  </a:lnTo>
                  <a:lnTo>
                    <a:pt x="8842" y="76498"/>
                  </a:lnTo>
                  <a:lnTo>
                    <a:pt x="11592" y="93500"/>
                  </a:lnTo>
                  <a:lnTo>
                    <a:pt x="14051" y="111659"/>
                  </a:lnTo>
                  <a:lnTo>
                    <a:pt x="16038" y="130672"/>
                  </a:lnTo>
                  <a:lnTo>
                    <a:pt x="17709" y="149809"/>
                  </a:lnTo>
                  <a:lnTo>
                    <a:pt x="19446" y="167964"/>
                  </a:lnTo>
                  <a:lnTo>
                    <a:pt x="21463" y="184620"/>
                  </a:lnTo>
                  <a:lnTo>
                    <a:pt x="23651" y="200107"/>
                  </a:lnTo>
                  <a:lnTo>
                    <a:pt x="25667" y="215275"/>
                  </a:lnTo>
                  <a:lnTo>
                    <a:pt x="27324" y="230667"/>
                  </a:lnTo>
                  <a:lnTo>
                    <a:pt x="28759" y="246315"/>
                  </a:lnTo>
                  <a:lnTo>
                    <a:pt x="30329" y="261914"/>
                  </a:lnTo>
                  <a:lnTo>
                    <a:pt x="32228" y="277263"/>
                  </a:lnTo>
                  <a:lnTo>
                    <a:pt x="34164" y="292149"/>
                  </a:lnTo>
                  <a:lnTo>
                    <a:pt x="35478" y="306292"/>
                  </a:lnTo>
                  <a:lnTo>
                    <a:pt x="35842" y="319525"/>
                  </a:lnTo>
                  <a:lnTo>
                    <a:pt x="35254" y="328814"/>
                  </a:lnTo>
                  <a:lnTo>
                    <a:pt x="34188" y="330432"/>
                  </a:lnTo>
                  <a:lnTo>
                    <a:pt x="33292" y="325731"/>
                  </a:lnTo>
                  <a:lnTo>
                    <a:pt x="32688" y="316695"/>
                  </a:lnTo>
                  <a:lnTo>
                    <a:pt x="32469" y="304946"/>
                  </a:lnTo>
                  <a:lnTo>
                    <a:pt x="32867" y="291770"/>
                  </a:lnTo>
                  <a:lnTo>
                    <a:pt x="33961" y="277949"/>
                  </a:lnTo>
                  <a:lnTo>
                    <a:pt x="35684" y="264038"/>
                  </a:lnTo>
                  <a:lnTo>
                    <a:pt x="37914" y="250525"/>
                  </a:lnTo>
                  <a:lnTo>
                    <a:pt x="40540" y="237624"/>
                  </a:lnTo>
                  <a:lnTo>
                    <a:pt x="43949" y="225821"/>
                  </a:lnTo>
                  <a:lnTo>
                    <a:pt x="48979" y="215940"/>
                  </a:lnTo>
                  <a:lnTo>
                    <a:pt x="55952" y="208265"/>
                  </a:lnTo>
                  <a:lnTo>
                    <a:pt x="64397" y="202924"/>
                  </a:lnTo>
                  <a:lnTo>
                    <a:pt x="73369" y="200146"/>
                  </a:lnTo>
                  <a:lnTo>
                    <a:pt x="82252" y="199795"/>
                  </a:lnTo>
                  <a:lnTo>
                    <a:pt x="90806" y="201473"/>
                  </a:lnTo>
                  <a:lnTo>
                    <a:pt x="98996" y="204715"/>
                  </a:lnTo>
                  <a:lnTo>
                    <a:pt x="106870" y="209115"/>
                  </a:lnTo>
                  <a:lnTo>
                    <a:pt x="114496" y="214505"/>
                  </a:lnTo>
                  <a:lnTo>
                    <a:pt x="121937" y="220945"/>
                  </a:lnTo>
                  <a:lnTo>
                    <a:pt x="129245" y="228391"/>
                  </a:lnTo>
                  <a:lnTo>
                    <a:pt x="136462" y="236847"/>
                  </a:lnTo>
                  <a:lnTo>
                    <a:pt x="143615" y="246435"/>
                  </a:lnTo>
                  <a:lnTo>
                    <a:pt x="150720" y="257106"/>
                  </a:lnTo>
                  <a:lnTo>
                    <a:pt x="157627" y="268527"/>
                  </a:lnTo>
                  <a:lnTo>
                    <a:pt x="164039" y="280185"/>
                  </a:lnTo>
                  <a:lnTo>
                    <a:pt x="169827" y="291770"/>
                  </a:lnTo>
                  <a:lnTo>
                    <a:pt x="174866" y="303328"/>
                  </a:lnTo>
                  <a:lnTo>
                    <a:pt x="178952" y="315153"/>
                  </a:lnTo>
                  <a:lnTo>
                    <a:pt x="182075" y="327305"/>
                  </a:lnTo>
                  <a:lnTo>
                    <a:pt x="184533" y="336236"/>
                  </a:lnTo>
                  <a:lnTo>
                    <a:pt x="186487" y="337733"/>
                  </a:lnTo>
                  <a:lnTo>
                    <a:pt x="187768" y="333521"/>
                  </a:lnTo>
                  <a:lnTo>
                    <a:pt x="188858" y="326021"/>
                  </a:lnTo>
                  <a:lnTo>
                    <a:pt x="190576" y="317220"/>
                  </a:lnTo>
                  <a:lnTo>
                    <a:pt x="193322" y="308218"/>
                  </a:lnTo>
                  <a:lnTo>
                    <a:pt x="197111" y="299470"/>
                  </a:lnTo>
                  <a:lnTo>
                    <a:pt x="201785" y="291094"/>
                  </a:lnTo>
                  <a:lnTo>
                    <a:pt x="207155" y="283073"/>
                  </a:lnTo>
                  <a:lnTo>
                    <a:pt x="213367" y="275506"/>
                  </a:lnTo>
                  <a:lnTo>
                    <a:pt x="220891" y="268630"/>
                  </a:lnTo>
                  <a:lnTo>
                    <a:pt x="229882" y="262520"/>
                  </a:lnTo>
                  <a:lnTo>
                    <a:pt x="240359" y="257261"/>
                  </a:lnTo>
                  <a:lnTo>
                    <a:pt x="252374" y="253024"/>
                  </a:lnTo>
                  <a:lnTo>
                    <a:pt x="265783" y="249800"/>
                  </a:lnTo>
                  <a:lnTo>
                    <a:pt x="280008" y="247279"/>
                  </a:lnTo>
                  <a:lnTo>
                    <a:pt x="294161" y="244963"/>
                  </a:lnTo>
                  <a:lnTo>
                    <a:pt x="307744" y="242539"/>
                  </a:lnTo>
                  <a:lnTo>
                    <a:pt x="320470" y="239568"/>
                  </a:lnTo>
                  <a:lnTo>
                    <a:pt x="332098" y="235429"/>
                  </a:lnTo>
                  <a:lnTo>
                    <a:pt x="342609" y="229897"/>
                  </a:lnTo>
                  <a:lnTo>
                    <a:pt x="351667" y="223079"/>
                  </a:lnTo>
                  <a:lnTo>
                    <a:pt x="358556" y="215213"/>
                  </a:lnTo>
                  <a:lnTo>
                    <a:pt x="363067" y="206564"/>
                  </a:lnTo>
                  <a:lnTo>
                    <a:pt x="364961" y="197674"/>
                  </a:lnTo>
                  <a:lnTo>
                    <a:pt x="363739" y="189328"/>
                  </a:lnTo>
                  <a:lnTo>
                    <a:pt x="359427" y="181916"/>
                  </a:lnTo>
                  <a:lnTo>
                    <a:pt x="352313" y="175790"/>
                  </a:lnTo>
                  <a:lnTo>
                    <a:pt x="342664" y="171426"/>
                  </a:lnTo>
                  <a:lnTo>
                    <a:pt x="330891" y="168904"/>
                  </a:lnTo>
                  <a:lnTo>
                    <a:pt x="317787" y="168159"/>
                  </a:lnTo>
                  <a:lnTo>
                    <a:pt x="304396" y="169163"/>
                  </a:lnTo>
                  <a:lnTo>
                    <a:pt x="291333" y="171728"/>
                  </a:lnTo>
                  <a:lnTo>
                    <a:pt x="279126" y="175718"/>
                  </a:lnTo>
                  <a:lnTo>
                    <a:pt x="268380" y="181136"/>
                  </a:lnTo>
                  <a:lnTo>
                    <a:pt x="259266" y="187852"/>
                  </a:lnTo>
                  <a:lnTo>
                    <a:pt x="251620" y="195630"/>
                  </a:lnTo>
                  <a:lnTo>
                    <a:pt x="245152" y="204222"/>
                  </a:lnTo>
                  <a:lnTo>
                    <a:pt x="239575" y="213412"/>
                  </a:lnTo>
                  <a:lnTo>
                    <a:pt x="234808" y="223192"/>
                  </a:lnTo>
                  <a:lnTo>
                    <a:pt x="230969" y="233742"/>
                  </a:lnTo>
                  <a:lnTo>
                    <a:pt x="228054" y="245100"/>
                  </a:lnTo>
                  <a:lnTo>
                    <a:pt x="226094" y="257169"/>
                  </a:lnTo>
                  <a:lnTo>
                    <a:pt x="225228" y="269802"/>
                  </a:lnTo>
                  <a:lnTo>
                    <a:pt x="225430" y="282853"/>
                  </a:lnTo>
                  <a:lnTo>
                    <a:pt x="226701" y="296041"/>
                  </a:lnTo>
                  <a:lnTo>
                    <a:pt x="229150" y="308968"/>
                  </a:lnTo>
                  <a:lnTo>
                    <a:pt x="232727" y="321434"/>
                  </a:lnTo>
                  <a:lnTo>
                    <a:pt x="237417" y="333262"/>
                  </a:lnTo>
                  <a:lnTo>
                    <a:pt x="243314" y="344213"/>
                  </a:lnTo>
                  <a:lnTo>
                    <a:pt x="250355" y="354241"/>
                  </a:lnTo>
                  <a:lnTo>
                    <a:pt x="258353" y="363298"/>
                  </a:lnTo>
                  <a:lnTo>
                    <a:pt x="267093" y="371244"/>
                  </a:lnTo>
                  <a:lnTo>
                    <a:pt x="276382" y="378105"/>
                  </a:lnTo>
                  <a:lnTo>
                    <a:pt x="286229" y="383884"/>
                  </a:lnTo>
                  <a:lnTo>
                    <a:pt x="296823" y="388476"/>
                  </a:lnTo>
                  <a:lnTo>
                    <a:pt x="308206" y="391932"/>
                  </a:lnTo>
                  <a:lnTo>
                    <a:pt x="320122" y="394272"/>
                  </a:lnTo>
                  <a:lnTo>
                    <a:pt x="332120" y="395401"/>
                  </a:lnTo>
                  <a:lnTo>
                    <a:pt x="343923" y="395384"/>
                  </a:lnTo>
                  <a:lnTo>
                    <a:pt x="355186" y="394371"/>
                  </a:lnTo>
                  <a:lnTo>
                    <a:pt x="366627" y="392315"/>
                  </a:lnTo>
                  <a:lnTo>
                    <a:pt x="380367" y="387918"/>
                  </a:lnTo>
                  <a:lnTo>
                    <a:pt x="40008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66724" y="2637586"/>
              <a:ext cx="266590" cy="323638"/>
            </a:xfrm>
            <a:custGeom>
              <a:avLst/>
              <a:gdLst/>
              <a:ahLst/>
              <a:cxnLst/>
              <a:rect l="0" t="0" r="0" b="0"/>
              <a:pathLst>
                <a:path w="266590" h="323638">
                  <a:moveTo>
                    <a:pt x="194290" y="0"/>
                  </a:moveTo>
                  <a:lnTo>
                    <a:pt x="182621" y="2933"/>
                  </a:lnTo>
                  <a:lnTo>
                    <a:pt x="172133" y="5716"/>
                  </a:lnTo>
                  <a:lnTo>
                    <a:pt x="161822" y="8611"/>
                  </a:lnTo>
                  <a:lnTo>
                    <a:pt x="151175" y="11478"/>
                  </a:lnTo>
                  <a:lnTo>
                    <a:pt x="139535" y="13995"/>
                  </a:lnTo>
                  <a:lnTo>
                    <a:pt x="126643" y="16001"/>
                  </a:lnTo>
                  <a:lnTo>
                    <a:pt x="112737" y="17341"/>
                  </a:lnTo>
                  <a:lnTo>
                    <a:pt x="98334" y="17787"/>
                  </a:lnTo>
                  <a:lnTo>
                    <a:pt x="83795" y="17312"/>
                  </a:lnTo>
                  <a:lnTo>
                    <a:pt x="69289" y="16195"/>
                  </a:lnTo>
                  <a:lnTo>
                    <a:pt x="54871" y="14915"/>
                  </a:lnTo>
                  <a:lnTo>
                    <a:pt x="40569" y="13776"/>
                  </a:lnTo>
                  <a:lnTo>
                    <a:pt x="27186" y="13372"/>
                  </a:lnTo>
                  <a:lnTo>
                    <a:pt x="16242" y="14623"/>
                  </a:lnTo>
                  <a:lnTo>
                    <a:pt x="8369" y="17881"/>
                  </a:lnTo>
                  <a:lnTo>
                    <a:pt x="3388" y="23004"/>
                  </a:lnTo>
                  <a:lnTo>
                    <a:pt x="786" y="29649"/>
                  </a:lnTo>
                  <a:lnTo>
                    <a:pt x="0" y="37453"/>
                  </a:lnTo>
                  <a:lnTo>
                    <a:pt x="704" y="46267"/>
                  </a:lnTo>
                  <a:lnTo>
                    <a:pt x="2822" y="56151"/>
                  </a:lnTo>
                  <a:lnTo>
                    <a:pt x="6193" y="67050"/>
                  </a:lnTo>
                  <a:lnTo>
                    <a:pt x="10418" y="78638"/>
                  </a:lnTo>
                  <a:lnTo>
                    <a:pt x="14944" y="90414"/>
                  </a:lnTo>
                  <a:lnTo>
                    <a:pt x="19432" y="102077"/>
                  </a:lnTo>
                  <a:lnTo>
                    <a:pt x="23749" y="113518"/>
                  </a:lnTo>
                  <a:lnTo>
                    <a:pt x="27876" y="124734"/>
                  </a:lnTo>
                  <a:lnTo>
                    <a:pt x="31841" y="135738"/>
                  </a:lnTo>
                  <a:lnTo>
                    <a:pt x="35866" y="145746"/>
                  </a:lnTo>
                  <a:lnTo>
                    <a:pt x="41105" y="153025"/>
                  </a:lnTo>
                  <a:lnTo>
                    <a:pt x="48114" y="156828"/>
                  </a:lnTo>
                  <a:lnTo>
                    <a:pt x="55821" y="157845"/>
                  </a:lnTo>
                  <a:lnTo>
                    <a:pt x="63997" y="157065"/>
                  </a:lnTo>
                  <a:lnTo>
                    <a:pt x="72831" y="155372"/>
                  </a:lnTo>
                  <a:lnTo>
                    <a:pt x="82603" y="153514"/>
                  </a:lnTo>
                  <a:lnTo>
                    <a:pt x="93366" y="151889"/>
                  </a:lnTo>
                  <a:lnTo>
                    <a:pt x="105000" y="150943"/>
                  </a:lnTo>
                  <a:lnTo>
                    <a:pt x="117324" y="151276"/>
                  </a:lnTo>
                  <a:lnTo>
                    <a:pt x="130165" y="153089"/>
                  </a:lnTo>
                  <a:lnTo>
                    <a:pt x="143377" y="156254"/>
                  </a:lnTo>
                  <a:lnTo>
                    <a:pt x="156851" y="160510"/>
                  </a:lnTo>
                  <a:lnTo>
                    <a:pt x="170497" y="165596"/>
                  </a:lnTo>
                  <a:lnTo>
                    <a:pt x="183932" y="171449"/>
                  </a:lnTo>
                  <a:lnTo>
                    <a:pt x="196499" y="178200"/>
                  </a:lnTo>
                  <a:lnTo>
                    <a:pt x="207914" y="185846"/>
                  </a:lnTo>
                  <a:lnTo>
                    <a:pt x="218224" y="194097"/>
                  </a:lnTo>
                  <a:lnTo>
                    <a:pt x="227616" y="202481"/>
                  </a:lnTo>
                  <a:lnTo>
                    <a:pt x="236302" y="210717"/>
                  </a:lnTo>
                  <a:lnTo>
                    <a:pt x="244308" y="218874"/>
                  </a:lnTo>
                  <a:lnTo>
                    <a:pt x="251473" y="227264"/>
                  </a:lnTo>
                  <a:lnTo>
                    <a:pt x="257766" y="236058"/>
                  </a:lnTo>
                  <a:lnTo>
                    <a:pt x="262806" y="245269"/>
                  </a:lnTo>
                  <a:lnTo>
                    <a:pt x="265830" y="254839"/>
                  </a:lnTo>
                  <a:lnTo>
                    <a:pt x="266589" y="264684"/>
                  </a:lnTo>
                  <a:lnTo>
                    <a:pt x="264979" y="274566"/>
                  </a:lnTo>
                  <a:lnTo>
                    <a:pt x="260782" y="284122"/>
                  </a:lnTo>
                  <a:lnTo>
                    <a:pt x="254133" y="293166"/>
                  </a:lnTo>
                  <a:lnTo>
                    <a:pt x="245110" y="301374"/>
                  </a:lnTo>
                  <a:lnTo>
                    <a:pt x="233564" y="308208"/>
                  </a:lnTo>
                  <a:lnTo>
                    <a:pt x="219661" y="313506"/>
                  </a:lnTo>
                  <a:lnTo>
                    <a:pt x="204124" y="317419"/>
                  </a:lnTo>
                  <a:lnTo>
                    <a:pt x="188021" y="320220"/>
                  </a:lnTo>
                  <a:lnTo>
                    <a:pt x="172011" y="322177"/>
                  </a:lnTo>
                  <a:lnTo>
                    <a:pt x="156349" y="323359"/>
                  </a:lnTo>
                  <a:lnTo>
                    <a:pt x="141072" y="323637"/>
                  </a:lnTo>
                  <a:lnTo>
                    <a:pt x="126132" y="323013"/>
                  </a:lnTo>
                  <a:lnTo>
                    <a:pt x="111454" y="321612"/>
                  </a:lnTo>
                  <a:lnTo>
                    <a:pt x="96970" y="319602"/>
                  </a:lnTo>
                  <a:lnTo>
                    <a:pt x="82643" y="317142"/>
                  </a:lnTo>
                  <a:lnTo>
                    <a:pt x="69039" y="314515"/>
                  </a:lnTo>
                  <a:lnTo>
                    <a:pt x="55975" y="311860"/>
                  </a:lnTo>
                  <a:lnTo>
                    <a:pt x="42303" y="308949"/>
                  </a:lnTo>
                  <a:lnTo>
                    <a:pt x="2583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63654" y="2696198"/>
              <a:ext cx="250650" cy="240394"/>
            </a:xfrm>
            <a:custGeom>
              <a:avLst/>
              <a:gdLst/>
              <a:ahLst/>
              <a:cxnLst/>
              <a:rect l="0" t="0" r="0" b="0"/>
              <a:pathLst>
                <a:path w="250650" h="240394">
                  <a:moveTo>
                    <a:pt x="118457" y="4559"/>
                  </a:moveTo>
                  <a:lnTo>
                    <a:pt x="106789" y="4625"/>
                  </a:lnTo>
                  <a:lnTo>
                    <a:pt x="96300" y="5266"/>
                  </a:lnTo>
                  <a:lnTo>
                    <a:pt x="86003" y="6567"/>
                  </a:lnTo>
                  <a:lnTo>
                    <a:pt x="75875" y="8600"/>
                  </a:lnTo>
                  <a:lnTo>
                    <a:pt x="66180" y="11564"/>
                  </a:lnTo>
                  <a:lnTo>
                    <a:pt x="57048" y="15489"/>
                  </a:lnTo>
                  <a:lnTo>
                    <a:pt x="48618" y="20410"/>
                  </a:lnTo>
                  <a:lnTo>
                    <a:pt x="41105" y="26462"/>
                  </a:lnTo>
                  <a:lnTo>
                    <a:pt x="34535" y="33607"/>
                  </a:lnTo>
                  <a:lnTo>
                    <a:pt x="28784" y="41675"/>
                  </a:lnTo>
                  <a:lnTo>
                    <a:pt x="23679" y="50460"/>
                  </a:lnTo>
                  <a:lnTo>
                    <a:pt x="19055" y="59776"/>
                  </a:lnTo>
                  <a:lnTo>
                    <a:pt x="14779" y="69470"/>
                  </a:lnTo>
                  <a:lnTo>
                    <a:pt x="10745" y="79431"/>
                  </a:lnTo>
                  <a:lnTo>
                    <a:pt x="6891" y="89574"/>
                  </a:lnTo>
                  <a:lnTo>
                    <a:pt x="3487" y="99843"/>
                  </a:lnTo>
                  <a:lnTo>
                    <a:pt x="1112" y="110197"/>
                  </a:lnTo>
                  <a:lnTo>
                    <a:pt x="0" y="120608"/>
                  </a:lnTo>
                  <a:lnTo>
                    <a:pt x="70" y="131059"/>
                  </a:lnTo>
                  <a:lnTo>
                    <a:pt x="1105" y="141535"/>
                  </a:lnTo>
                  <a:lnTo>
                    <a:pt x="2880" y="152028"/>
                  </a:lnTo>
                  <a:lnTo>
                    <a:pt x="5359" y="162533"/>
                  </a:lnTo>
                  <a:lnTo>
                    <a:pt x="8692" y="173046"/>
                  </a:lnTo>
                  <a:lnTo>
                    <a:pt x="12898" y="183560"/>
                  </a:lnTo>
                  <a:lnTo>
                    <a:pt x="18028" y="193908"/>
                  </a:lnTo>
                  <a:lnTo>
                    <a:pt x="24227" y="203784"/>
                  </a:lnTo>
                  <a:lnTo>
                    <a:pt x="31479" y="213047"/>
                  </a:lnTo>
                  <a:lnTo>
                    <a:pt x="39790" y="221402"/>
                  </a:lnTo>
                  <a:lnTo>
                    <a:pt x="49272" y="228336"/>
                  </a:lnTo>
                  <a:lnTo>
                    <a:pt x="59873" y="233696"/>
                  </a:lnTo>
                  <a:lnTo>
                    <a:pt x="71416" y="237482"/>
                  </a:lnTo>
                  <a:lnTo>
                    <a:pt x="83687" y="239664"/>
                  </a:lnTo>
                  <a:lnTo>
                    <a:pt x="96493" y="240393"/>
                  </a:lnTo>
                  <a:lnTo>
                    <a:pt x="109513" y="239936"/>
                  </a:lnTo>
                  <a:lnTo>
                    <a:pt x="122328" y="238575"/>
                  </a:lnTo>
                  <a:lnTo>
                    <a:pt x="134724" y="236549"/>
                  </a:lnTo>
                  <a:lnTo>
                    <a:pt x="146673" y="233887"/>
                  </a:lnTo>
                  <a:lnTo>
                    <a:pt x="158238" y="230423"/>
                  </a:lnTo>
                  <a:lnTo>
                    <a:pt x="169497" y="226130"/>
                  </a:lnTo>
                  <a:lnTo>
                    <a:pt x="180365" y="221110"/>
                  </a:lnTo>
                  <a:lnTo>
                    <a:pt x="190597" y="215517"/>
                  </a:lnTo>
                  <a:lnTo>
                    <a:pt x="200108" y="209489"/>
                  </a:lnTo>
                  <a:lnTo>
                    <a:pt x="208800" y="202984"/>
                  </a:lnTo>
                  <a:lnTo>
                    <a:pt x="216493" y="195785"/>
                  </a:lnTo>
                  <a:lnTo>
                    <a:pt x="223185" y="187827"/>
                  </a:lnTo>
                  <a:lnTo>
                    <a:pt x="229020" y="179024"/>
                  </a:lnTo>
                  <a:lnTo>
                    <a:pt x="234180" y="169204"/>
                  </a:lnTo>
                  <a:lnTo>
                    <a:pt x="238835" y="158373"/>
                  </a:lnTo>
                  <a:lnTo>
                    <a:pt x="242965" y="146675"/>
                  </a:lnTo>
                  <a:lnTo>
                    <a:pt x="246367" y="134298"/>
                  </a:lnTo>
                  <a:lnTo>
                    <a:pt x="248980" y="121423"/>
                  </a:lnTo>
                  <a:lnTo>
                    <a:pt x="250566" y="108355"/>
                  </a:lnTo>
                  <a:lnTo>
                    <a:pt x="250649" y="95509"/>
                  </a:lnTo>
                  <a:lnTo>
                    <a:pt x="249107" y="83097"/>
                  </a:lnTo>
                  <a:lnTo>
                    <a:pt x="246122" y="71306"/>
                  </a:lnTo>
                  <a:lnTo>
                    <a:pt x="241984" y="60380"/>
                  </a:lnTo>
                  <a:lnTo>
                    <a:pt x="236977" y="50363"/>
                  </a:lnTo>
                  <a:lnTo>
                    <a:pt x="231175" y="41144"/>
                  </a:lnTo>
                  <a:lnTo>
                    <a:pt x="224459" y="32557"/>
                  </a:lnTo>
                  <a:lnTo>
                    <a:pt x="216827" y="24452"/>
                  </a:lnTo>
                  <a:lnTo>
                    <a:pt x="208245" y="17024"/>
                  </a:lnTo>
                  <a:lnTo>
                    <a:pt x="198574" y="10786"/>
                  </a:lnTo>
                  <a:lnTo>
                    <a:pt x="187842" y="5928"/>
                  </a:lnTo>
                  <a:lnTo>
                    <a:pt x="176212" y="2497"/>
                  </a:lnTo>
                  <a:lnTo>
                    <a:pt x="163880" y="561"/>
                  </a:lnTo>
                  <a:lnTo>
                    <a:pt x="151040" y="0"/>
                  </a:lnTo>
                  <a:lnTo>
                    <a:pt x="138059" y="607"/>
                  </a:lnTo>
                  <a:lnTo>
                    <a:pt x="124003" y="2340"/>
                  </a:lnTo>
                  <a:lnTo>
                    <a:pt x="105404" y="6464"/>
                  </a:lnTo>
                  <a:lnTo>
                    <a:pt x="76344" y="15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46881" y="2753399"/>
              <a:ext cx="189827" cy="196382"/>
            </a:xfrm>
            <a:custGeom>
              <a:avLst/>
              <a:gdLst/>
              <a:ahLst/>
              <a:cxnLst/>
              <a:rect l="0" t="0" r="0" b="0"/>
              <a:pathLst>
                <a:path w="189827" h="196382">
                  <a:moveTo>
                    <a:pt x="182713" y="0"/>
                  </a:moveTo>
                  <a:lnTo>
                    <a:pt x="173844" y="2867"/>
                  </a:lnTo>
                  <a:lnTo>
                    <a:pt x="164857" y="5009"/>
                  </a:lnTo>
                  <a:lnTo>
                    <a:pt x="154862" y="6617"/>
                  </a:lnTo>
                  <a:lnTo>
                    <a:pt x="143882" y="7970"/>
                  </a:lnTo>
                  <a:lnTo>
                    <a:pt x="132070" y="9467"/>
                  </a:lnTo>
                  <a:lnTo>
                    <a:pt x="119616" y="11317"/>
                  </a:lnTo>
                  <a:lnTo>
                    <a:pt x="106851" y="13557"/>
                  </a:lnTo>
                  <a:lnTo>
                    <a:pt x="94218" y="16138"/>
                  </a:lnTo>
                  <a:lnTo>
                    <a:pt x="81950" y="18992"/>
                  </a:lnTo>
                  <a:lnTo>
                    <a:pt x="70087" y="22214"/>
                  </a:lnTo>
                  <a:lnTo>
                    <a:pt x="58582" y="26055"/>
                  </a:lnTo>
                  <a:lnTo>
                    <a:pt x="47363" y="30601"/>
                  </a:lnTo>
                  <a:lnTo>
                    <a:pt x="36523" y="35790"/>
                  </a:lnTo>
                  <a:lnTo>
                    <a:pt x="26309" y="41498"/>
                  </a:lnTo>
                  <a:lnTo>
                    <a:pt x="16824" y="47596"/>
                  </a:lnTo>
                  <a:lnTo>
                    <a:pt x="8659" y="53980"/>
                  </a:lnTo>
                  <a:lnTo>
                    <a:pt x="2916" y="60564"/>
                  </a:lnTo>
                  <a:lnTo>
                    <a:pt x="0" y="67278"/>
                  </a:lnTo>
                  <a:lnTo>
                    <a:pt x="163" y="73752"/>
                  </a:lnTo>
                  <a:lnTo>
                    <a:pt x="3838" y="79340"/>
                  </a:lnTo>
                  <a:lnTo>
                    <a:pt x="10908" y="83767"/>
                  </a:lnTo>
                  <a:lnTo>
                    <a:pt x="20837" y="87247"/>
                  </a:lnTo>
                  <a:lnTo>
                    <a:pt x="32991" y="90281"/>
                  </a:lnTo>
                  <a:lnTo>
                    <a:pt x="46781" y="93214"/>
                  </a:lnTo>
                  <a:lnTo>
                    <a:pt x="61577" y="96204"/>
                  </a:lnTo>
                  <a:lnTo>
                    <a:pt x="76719" y="99298"/>
                  </a:lnTo>
                  <a:lnTo>
                    <a:pt x="91818" y="102501"/>
                  </a:lnTo>
                  <a:lnTo>
                    <a:pt x="106564" y="105959"/>
                  </a:lnTo>
                  <a:lnTo>
                    <a:pt x="120626" y="109960"/>
                  </a:lnTo>
                  <a:lnTo>
                    <a:pt x="133899" y="114613"/>
                  </a:lnTo>
                  <a:lnTo>
                    <a:pt x="146287" y="119874"/>
                  </a:lnTo>
                  <a:lnTo>
                    <a:pt x="157623" y="125629"/>
                  </a:lnTo>
                  <a:lnTo>
                    <a:pt x="167905" y="131769"/>
                  </a:lnTo>
                  <a:lnTo>
                    <a:pt x="176794" y="138519"/>
                  </a:lnTo>
                  <a:lnTo>
                    <a:pt x="183564" y="146414"/>
                  </a:lnTo>
                  <a:lnTo>
                    <a:pt x="187990" y="155636"/>
                  </a:lnTo>
                  <a:lnTo>
                    <a:pt x="189826" y="165421"/>
                  </a:lnTo>
                  <a:lnTo>
                    <a:pt x="188565" y="174310"/>
                  </a:lnTo>
                  <a:lnTo>
                    <a:pt x="184226" y="181540"/>
                  </a:lnTo>
                  <a:lnTo>
                    <a:pt x="177095" y="187035"/>
                  </a:lnTo>
                  <a:lnTo>
                    <a:pt x="167433" y="191038"/>
                  </a:lnTo>
                  <a:lnTo>
                    <a:pt x="155651" y="193870"/>
                  </a:lnTo>
                  <a:lnTo>
                    <a:pt x="142542" y="195672"/>
                  </a:lnTo>
                  <a:lnTo>
                    <a:pt x="129147" y="196381"/>
                  </a:lnTo>
                  <a:lnTo>
                    <a:pt x="116086" y="196058"/>
                  </a:lnTo>
                  <a:lnTo>
                    <a:pt x="104009" y="195025"/>
                  </a:lnTo>
                  <a:lnTo>
                    <a:pt x="92597" y="193689"/>
                  </a:lnTo>
                  <a:lnTo>
                    <a:pt x="80854" y="191938"/>
                  </a:lnTo>
                  <a:lnTo>
                    <a:pt x="6689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53329" y="2542829"/>
              <a:ext cx="18379" cy="389555"/>
            </a:xfrm>
            <a:custGeom>
              <a:avLst/>
              <a:gdLst/>
              <a:ahLst/>
              <a:cxnLst/>
              <a:rect l="0" t="0" r="0" b="0"/>
              <a:pathLst>
                <a:path w="18379" h="389555">
                  <a:moveTo>
                    <a:pt x="7850" y="0"/>
                  </a:moveTo>
                  <a:lnTo>
                    <a:pt x="7783" y="14535"/>
                  </a:lnTo>
                  <a:lnTo>
                    <a:pt x="7143" y="27166"/>
                  </a:lnTo>
                  <a:lnTo>
                    <a:pt x="5851" y="39084"/>
                  </a:lnTo>
                  <a:lnTo>
                    <a:pt x="4164" y="51085"/>
                  </a:lnTo>
                  <a:lnTo>
                    <a:pt x="2496" y="64222"/>
                  </a:lnTo>
                  <a:lnTo>
                    <a:pt x="1087" y="78955"/>
                  </a:lnTo>
                  <a:lnTo>
                    <a:pt x="162" y="94756"/>
                  </a:lnTo>
                  <a:lnTo>
                    <a:pt x="0" y="110442"/>
                  </a:lnTo>
                  <a:lnTo>
                    <a:pt x="669" y="125337"/>
                  </a:lnTo>
                  <a:lnTo>
                    <a:pt x="1917" y="139760"/>
                  </a:lnTo>
                  <a:lnTo>
                    <a:pt x="3284" y="154723"/>
                  </a:lnTo>
                  <a:lnTo>
                    <a:pt x="4500" y="170776"/>
                  </a:lnTo>
                  <a:lnTo>
                    <a:pt x="5636" y="187507"/>
                  </a:lnTo>
                  <a:lnTo>
                    <a:pt x="7005" y="203838"/>
                  </a:lnTo>
                  <a:lnTo>
                    <a:pt x="8773" y="219175"/>
                  </a:lnTo>
                  <a:lnTo>
                    <a:pt x="10791" y="233898"/>
                  </a:lnTo>
                  <a:lnTo>
                    <a:pt x="12692" y="249065"/>
                  </a:lnTo>
                  <a:lnTo>
                    <a:pt x="14268" y="265259"/>
                  </a:lnTo>
                  <a:lnTo>
                    <a:pt x="15478" y="282254"/>
                  </a:lnTo>
                  <a:lnTo>
                    <a:pt x="16366" y="299296"/>
                  </a:lnTo>
                  <a:lnTo>
                    <a:pt x="16997" y="315900"/>
                  </a:lnTo>
                  <a:lnTo>
                    <a:pt x="17439" y="331522"/>
                  </a:lnTo>
                  <a:lnTo>
                    <a:pt x="17791" y="347043"/>
                  </a:lnTo>
                  <a:lnTo>
                    <a:pt x="18087" y="364938"/>
                  </a:lnTo>
                  <a:lnTo>
                    <a:pt x="1837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55894" y="2721814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27554" y="0"/>
                  </a:lnTo>
                  <a:lnTo>
                    <a:pt x="214282" y="0"/>
                  </a:lnTo>
                  <a:lnTo>
                    <a:pt x="201081" y="4"/>
                  </a:lnTo>
                  <a:lnTo>
                    <a:pt x="187739" y="177"/>
                  </a:lnTo>
                  <a:lnTo>
                    <a:pt x="174231" y="826"/>
                  </a:lnTo>
                  <a:lnTo>
                    <a:pt x="160576" y="2074"/>
                  </a:lnTo>
                  <a:lnTo>
                    <a:pt x="146810" y="3727"/>
                  </a:lnTo>
                  <a:lnTo>
                    <a:pt x="132963" y="5375"/>
                  </a:lnTo>
                  <a:lnTo>
                    <a:pt x="119053" y="6782"/>
                  </a:lnTo>
                  <a:lnTo>
                    <a:pt x="105104" y="8048"/>
                  </a:lnTo>
                  <a:lnTo>
                    <a:pt x="91126" y="9504"/>
                  </a:lnTo>
                  <a:lnTo>
                    <a:pt x="77137" y="11336"/>
                  </a:lnTo>
                  <a:lnTo>
                    <a:pt x="63364" y="13604"/>
                  </a:lnTo>
                  <a:lnTo>
                    <a:pt x="48683" y="16657"/>
                  </a:lnTo>
                  <a:lnTo>
                    <a:pt x="29567" y="218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86382" y="2808807"/>
              <a:ext cx="211710" cy="130856"/>
            </a:xfrm>
            <a:custGeom>
              <a:avLst/>
              <a:gdLst/>
              <a:ahLst/>
              <a:cxnLst/>
              <a:rect l="0" t="0" r="0" b="0"/>
              <a:pathLst>
                <a:path w="211710" h="130856">
                  <a:moveTo>
                    <a:pt x="116952" y="113048"/>
                  </a:moveTo>
                  <a:lnTo>
                    <a:pt x="116886" y="101380"/>
                  </a:lnTo>
                  <a:lnTo>
                    <a:pt x="116245" y="90891"/>
                  </a:lnTo>
                  <a:lnTo>
                    <a:pt x="114945" y="80589"/>
                  </a:lnTo>
                  <a:lnTo>
                    <a:pt x="112912" y="70288"/>
                  </a:lnTo>
                  <a:lnTo>
                    <a:pt x="109947" y="59944"/>
                  </a:lnTo>
                  <a:lnTo>
                    <a:pt x="106023" y="49559"/>
                  </a:lnTo>
                  <a:lnTo>
                    <a:pt x="101100" y="39304"/>
                  </a:lnTo>
                  <a:lnTo>
                    <a:pt x="95049" y="29494"/>
                  </a:lnTo>
                  <a:lnTo>
                    <a:pt x="87904" y="20281"/>
                  </a:lnTo>
                  <a:lnTo>
                    <a:pt x="79836" y="12130"/>
                  </a:lnTo>
                  <a:lnTo>
                    <a:pt x="71052" y="5866"/>
                  </a:lnTo>
                  <a:lnTo>
                    <a:pt x="61740" y="1778"/>
                  </a:lnTo>
                  <a:lnTo>
                    <a:pt x="52218" y="0"/>
                  </a:lnTo>
                  <a:lnTo>
                    <a:pt x="42907" y="769"/>
                  </a:lnTo>
                  <a:lnTo>
                    <a:pt x="34021" y="3954"/>
                  </a:lnTo>
                  <a:lnTo>
                    <a:pt x="25750" y="9158"/>
                  </a:lnTo>
                  <a:lnTo>
                    <a:pt x="18340" y="15922"/>
                  </a:lnTo>
                  <a:lnTo>
                    <a:pt x="11848" y="23839"/>
                  </a:lnTo>
                  <a:lnTo>
                    <a:pt x="6487" y="32744"/>
                  </a:lnTo>
                  <a:lnTo>
                    <a:pt x="2709" y="42697"/>
                  </a:lnTo>
                  <a:lnTo>
                    <a:pt x="613" y="53645"/>
                  </a:lnTo>
                  <a:lnTo>
                    <a:pt x="0" y="65268"/>
                  </a:lnTo>
                  <a:lnTo>
                    <a:pt x="569" y="77069"/>
                  </a:lnTo>
                  <a:lnTo>
                    <a:pt x="2031" y="88739"/>
                  </a:lnTo>
                  <a:lnTo>
                    <a:pt x="4468" y="99846"/>
                  </a:lnTo>
                  <a:lnTo>
                    <a:pt x="8305" y="109773"/>
                  </a:lnTo>
                  <a:lnTo>
                    <a:pt x="13659" y="118284"/>
                  </a:lnTo>
                  <a:lnTo>
                    <a:pt x="20203" y="124998"/>
                  </a:lnTo>
                  <a:lnTo>
                    <a:pt x="27358" y="129235"/>
                  </a:lnTo>
                  <a:lnTo>
                    <a:pt x="34730" y="130855"/>
                  </a:lnTo>
                  <a:lnTo>
                    <a:pt x="42289" y="130013"/>
                  </a:lnTo>
                  <a:lnTo>
                    <a:pt x="50269" y="126872"/>
                  </a:lnTo>
                  <a:lnTo>
                    <a:pt x="58776" y="121763"/>
                  </a:lnTo>
                  <a:lnTo>
                    <a:pt x="67454" y="115100"/>
                  </a:lnTo>
                  <a:lnTo>
                    <a:pt x="75600" y="107274"/>
                  </a:lnTo>
                  <a:lnTo>
                    <a:pt x="82874" y="98643"/>
                  </a:lnTo>
                  <a:lnTo>
                    <a:pt x="89854" y="90663"/>
                  </a:lnTo>
                  <a:lnTo>
                    <a:pt x="97617" y="86525"/>
                  </a:lnTo>
                  <a:lnTo>
                    <a:pt x="106020" y="87249"/>
                  </a:lnTo>
                  <a:lnTo>
                    <a:pt x="114443" y="90723"/>
                  </a:lnTo>
                  <a:lnTo>
                    <a:pt x="123170" y="95291"/>
                  </a:lnTo>
                  <a:lnTo>
                    <a:pt x="132693" y="99711"/>
                  </a:lnTo>
                  <a:lnTo>
                    <a:pt x="143185" y="103395"/>
                  </a:lnTo>
                  <a:lnTo>
                    <a:pt x="154349" y="106039"/>
                  </a:lnTo>
                  <a:lnTo>
                    <a:pt x="166875" y="107533"/>
                  </a:lnTo>
                  <a:lnTo>
                    <a:pt x="184098" y="106882"/>
                  </a:lnTo>
                  <a:lnTo>
                    <a:pt x="211709" y="102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35592" y="2563886"/>
              <a:ext cx="25671" cy="379027"/>
            </a:xfrm>
            <a:custGeom>
              <a:avLst/>
              <a:gdLst/>
              <a:ahLst/>
              <a:cxnLst/>
              <a:rect l="0" t="0" r="0" b="0"/>
              <a:pathLst>
                <a:path w="25671" h="379027">
                  <a:moveTo>
                    <a:pt x="4613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6" y="66289"/>
                  </a:lnTo>
                  <a:lnTo>
                    <a:pt x="2146" y="83265"/>
                  </a:lnTo>
                  <a:lnTo>
                    <a:pt x="3003" y="101366"/>
                  </a:lnTo>
                  <a:lnTo>
                    <a:pt x="4178" y="120335"/>
                  </a:lnTo>
                  <a:lnTo>
                    <a:pt x="5812" y="139937"/>
                  </a:lnTo>
                  <a:lnTo>
                    <a:pt x="7739" y="159825"/>
                  </a:lnTo>
                  <a:lnTo>
                    <a:pt x="9579" y="179556"/>
                  </a:lnTo>
                  <a:lnTo>
                    <a:pt x="11115" y="198896"/>
                  </a:lnTo>
                  <a:lnTo>
                    <a:pt x="12298" y="217646"/>
                  </a:lnTo>
                  <a:lnTo>
                    <a:pt x="13167" y="235550"/>
                  </a:lnTo>
                  <a:lnTo>
                    <a:pt x="13790" y="252554"/>
                  </a:lnTo>
                  <a:lnTo>
                    <a:pt x="14396" y="268600"/>
                  </a:lnTo>
                  <a:lnTo>
                    <a:pt x="15343" y="283546"/>
                  </a:lnTo>
                  <a:lnTo>
                    <a:pt x="16795" y="297417"/>
                  </a:lnTo>
                  <a:lnTo>
                    <a:pt x="18595" y="310508"/>
                  </a:lnTo>
                  <a:lnTo>
                    <a:pt x="20530" y="324879"/>
                  </a:lnTo>
                  <a:lnTo>
                    <a:pt x="22773" y="345151"/>
                  </a:lnTo>
                  <a:lnTo>
                    <a:pt x="2567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13863" y="2724527"/>
              <a:ext cx="221099" cy="28873"/>
            </a:xfrm>
            <a:custGeom>
              <a:avLst/>
              <a:gdLst/>
              <a:ahLst/>
              <a:cxnLst/>
              <a:rect l="0" t="0" r="0" b="0"/>
              <a:pathLst>
                <a:path w="221099" h="28873">
                  <a:moveTo>
                    <a:pt x="221098" y="7815"/>
                  </a:moveTo>
                  <a:lnTo>
                    <a:pt x="212231" y="4948"/>
                  </a:lnTo>
                  <a:lnTo>
                    <a:pt x="203243" y="2806"/>
                  </a:lnTo>
                  <a:lnTo>
                    <a:pt x="193248" y="1208"/>
                  </a:lnTo>
                  <a:lnTo>
                    <a:pt x="182267" y="200"/>
                  </a:lnTo>
                  <a:lnTo>
                    <a:pt x="170456" y="0"/>
                  </a:lnTo>
                  <a:lnTo>
                    <a:pt x="157997" y="651"/>
                  </a:lnTo>
                  <a:lnTo>
                    <a:pt x="145059" y="1889"/>
                  </a:lnTo>
                  <a:lnTo>
                    <a:pt x="131779" y="3253"/>
                  </a:lnTo>
                  <a:lnTo>
                    <a:pt x="118262" y="4467"/>
                  </a:lnTo>
                  <a:lnTo>
                    <a:pt x="104746" y="5602"/>
                  </a:lnTo>
                  <a:lnTo>
                    <a:pt x="91592" y="6970"/>
                  </a:lnTo>
                  <a:lnTo>
                    <a:pt x="78966" y="8742"/>
                  </a:lnTo>
                  <a:lnTo>
                    <a:pt x="66860" y="10933"/>
                  </a:lnTo>
                  <a:lnTo>
                    <a:pt x="55190" y="13482"/>
                  </a:lnTo>
                  <a:lnTo>
                    <a:pt x="43869" y="16307"/>
                  </a:lnTo>
                  <a:lnTo>
                    <a:pt x="33262" y="19182"/>
                  </a:lnTo>
                  <a:lnTo>
                    <a:pt x="23143" y="22029"/>
                  </a:lnTo>
                  <a:lnTo>
                    <a:pt x="12619" y="25098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71145" y="2741774"/>
              <a:ext cx="125514" cy="201139"/>
            </a:xfrm>
            <a:custGeom>
              <a:avLst/>
              <a:gdLst/>
              <a:ahLst/>
              <a:cxnLst/>
              <a:rect l="0" t="0" r="0" b="0"/>
              <a:pathLst>
                <a:path w="125514" h="201139">
                  <a:moveTo>
                    <a:pt x="5931" y="74796"/>
                  </a:moveTo>
                  <a:lnTo>
                    <a:pt x="17666" y="74796"/>
                  </a:lnTo>
                  <a:lnTo>
                    <a:pt x="28794" y="74796"/>
                  </a:lnTo>
                  <a:lnTo>
                    <a:pt x="40388" y="74787"/>
                  </a:lnTo>
                  <a:lnTo>
                    <a:pt x="52377" y="74441"/>
                  </a:lnTo>
                  <a:lnTo>
                    <a:pt x="64388" y="73145"/>
                  </a:lnTo>
                  <a:lnTo>
                    <a:pt x="76186" y="70634"/>
                  </a:lnTo>
                  <a:lnTo>
                    <a:pt x="87540" y="66809"/>
                  </a:lnTo>
                  <a:lnTo>
                    <a:pt x="98161" y="61568"/>
                  </a:lnTo>
                  <a:lnTo>
                    <a:pt x="107948" y="55008"/>
                  </a:lnTo>
                  <a:lnTo>
                    <a:pt x="116332" y="47518"/>
                  </a:lnTo>
                  <a:lnTo>
                    <a:pt x="122227" y="39661"/>
                  </a:lnTo>
                  <a:lnTo>
                    <a:pt x="125258" y="31795"/>
                  </a:lnTo>
                  <a:lnTo>
                    <a:pt x="125513" y="24228"/>
                  </a:lnTo>
                  <a:lnTo>
                    <a:pt x="123184" y="17301"/>
                  </a:lnTo>
                  <a:lnTo>
                    <a:pt x="118656" y="11134"/>
                  </a:lnTo>
                  <a:lnTo>
                    <a:pt x="112399" y="5994"/>
                  </a:lnTo>
                  <a:lnTo>
                    <a:pt x="104853" y="2365"/>
                  </a:lnTo>
                  <a:lnTo>
                    <a:pt x="96379" y="372"/>
                  </a:lnTo>
                  <a:lnTo>
                    <a:pt x="87255" y="0"/>
                  </a:lnTo>
                  <a:lnTo>
                    <a:pt x="77679" y="1261"/>
                  </a:lnTo>
                  <a:lnTo>
                    <a:pt x="67798" y="3998"/>
                  </a:lnTo>
                  <a:lnTo>
                    <a:pt x="57875" y="7935"/>
                  </a:lnTo>
                  <a:lnTo>
                    <a:pt x="48284" y="12785"/>
                  </a:lnTo>
                  <a:lnTo>
                    <a:pt x="39208" y="18307"/>
                  </a:lnTo>
                  <a:lnTo>
                    <a:pt x="30808" y="24470"/>
                  </a:lnTo>
                  <a:lnTo>
                    <a:pt x="23311" y="31438"/>
                  </a:lnTo>
                  <a:lnTo>
                    <a:pt x="16755" y="39241"/>
                  </a:lnTo>
                  <a:lnTo>
                    <a:pt x="11182" y="47940"/>
                  </a:lnTo>
                  <a:lnTo>
                    <a:pt x="6728" y="57689"/>
                  </a:lnTo>
                  <a:lnTo>
                    <a:pt x="3364" y="68469"/>
                  </a:lnTo>
                  <a:lnTo>
                    <a:pt x="1088" y="79963"/>
                  </a:lnTo>
                  <a:lnTo>
                    <a:pt x="0" y="91671"/>
                  </a:lnTo>
                  <a:lnTo>
                    <a:pt x="50" y="103284"/>
                  </a:lnTo>
                  <a:lnTo>
                    <a:pt x="1218" y="114690"/>
                  </a:lnTo>
                  <a:lnTo>
                    <a:pt x="3597" y="125882"/>
                  </a:lnTo>
                  <a:lnTo>
                    <a:pt x="7123" y="136887"/>
                  </a:lnTo>
                  <a:lnTo>
                    <a:pt x="11608" y="147582"/>
                  </a:lnTo>
                  <a:lnTo>
                    <a:pt x="16835" y="157699"/>
                  </a:lnTo>
                  <a:lnTo>
                    <a:pt x="22617" y="167127"/>
                  </a:lnTo>
                  <a:lnTo>
                    <a:pt x="29126" y="175595"/>
                  </a:lnTo>
                  <a:lnTo>
                    <a:pt x="36860" y="182604"/>
                  </a:lnTo>
                  <a:lnTo>
                    <a:pt x="45986" y="188021"/>
                  </a:lnTo>
                  <a:lnTo>
                    <a:pt x="56345" y="192022"/>
                  </a:lnTo>
                  <a:lnTo>
                    <a:pt x="68945" y="195315"/>
                  </a:lnTo>
                  <a:lnTo>
                    <a:pt x="88247" y="198188"/>
                  </a:lnTo>
                  <a:lnTo>
                    <a:pt x="121744" y="201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66588" y="2711285"/>
              <a:ext cx="210352" cy="250871"/>
            </a:xfrm>
            <a:custGeom>
              <a:avLst/>
              <a:gdLst/>
              <a:ahLst/>
              <a:cxnLst/>
              <a:rect l="0" t="0" r="0" b="0"/>
              <a:pathLst>
                <a:path w="210352" h="250871">
                  <a:moveTo>
                    <a:pt x="136871" y="0"/>
                  </a:moveTo>
                  <a:lnTo>
                    <a:pt x="125136" y="3001"/>
                  </a:lnTo>
                  <a:lnTo>
                    <a:pt x="114007" y="6423"/>
                  </a:lnTo>
                  <a:lnTo>
                    <a:pt x="102418" y="10619"/>
                  </a:lnTo>
                  <a:lnTo>
                    <a:pt x="90602" y="15520"/>
                  </a:lnTo>
                  <a:lnTo>
                    <a:pt x="79239" y="21001"/>
                  </a:lnTo>
                  <a:lnTo>
                    <a:pt x="68694" y="26936"/>
                  </a:lnTo>
                  <a:lnTo>
                    <a:pt x="59166" y="33370"/>
                  </a:lnTo>
                  <a:lnTo>
                    <a:pt x="50842" y="40517"/>
                  </a:lnTo>
                  <a:lnTo>
                    <a:pt x="43706" y="48430"/>
                  </a:lnTo>
                  <a:lnTo>
                    <a:pt x="38068" y="56861"/>
                  </a:lnTo>
                  <a:lnTo>
                    <a:pt x="34627" y="65367"/>
                  </a:lnTo>
                  <a:lnTo>
                    <a:pt x="33573" y="73679"/>
                  </a:lnTo>
                  <a:lnTo>
                    <a:pt x="34644" y="81718"/>
                  </a:lnTo>
                  <a:lnTo>
                    <a:pt x="37413" y="89496"/>
                  </a:lnTo>
                  <a:lnTo>
                    <a:pt x="41467" y="97051"/>
                  </a:lnTo>
                  <a:lnTo>
                    <a:pt x="46778" y="104108"/>
                  </a:lnTo>
                  <a:lnTo>
                    <a:pt x="53691" y="110095"/>
                  </a:lnTo>
                  <a:lnTo>
                    <a:pt x="62265" y="114793"/>
                  </a:lnTo>
                  <a:lnTo>
                    <a:pt x="72291" y="118457"/>
                  </a:lnTo>
                  <a:lnTo>
                    <a:pt x="83470" y="121615"/>
                  </a:lnTo>
                  <a:lnTo>
                    <a:pt x="95507" y="124636"/>
                  </a:lnTo>
                  <a:lnTo>
                    <a:pt x="107994" y="127854"/>
                  </a:lnTo>
                  <a:lnTo>
                    <a:pt x="120443" y="131634"/>
                  </a:lnTo>
                  <a:lnTo>
                    <a:pt x="132590" y="136111"/>
                  </a:lnTo>
                  <a:lnTo>
                    <a:pt x="144371" y="141239"/>
                  </a:lnTo>
                  <a:lnTo>
                    <a:pt x="155823" y="146898"/>
                  </a:lnTo>
                  <a:lnTo>
                    <a:pt x="167002" y="152967"/>
                  </a:lnTo>
                  <a:lnTo>
                    <a:pt x="177645" y="159497"/>
                  </a:lnTo>
                  <a:lnTo>
                    <a:pt x="187196" y="166712"/>
                  </a:lnTo>
                  <a:lnTo>
                    <a:pt x="195425" y="174677"/>
                  </a:lnTo>
                  <a:lnTo>
                    <a:pt x="202104" y="183313"/>
                  </a:lnTo>
                  <a:lnTo>
                    <a:pt x="206843" y="192489"/>
                  </a:lnTo>
                  <a:lnTo>
                    <a:pt x="209611" y="202065"/>
                  </a:lnTo>
                  <a:lnTo>
                    <a:pt x="210351" y="211767"/>
                  </a:lnTo>
                  <a:lnTo>
                    <a:pt x="208811" y="221200"/>
                  </a:lnTo>
                  <a:lnTo>
                    <a:pt x="205068" y="230158"/>
                  </a:lnTo>
                  <a:lnTo>
                    <a:pt x="199303" y="238137"/>
                  </a:lnTo>
                  <a:lnTo>
                    <a:pt x="191622" y="244286"/>
                  </a:lnTo>
                  <a:lnTo>
                    <a:pt x="182269" y="248306"/>
                  </a:lnTo>
                  <a:lnTo>
                    <a:pt x="171413" y="250378"/>
                  </a:lnTo>
                  <a:lnTo>
                    <a:pt x="159080" y="250870"/>
                  </a:lnTo>
                  <a:lnTo>
                    <a:pt x="145413" y="250169"/>
                  </a:lnTo>
                  <a:lnTo>
                    <a:pt x="130661" y="248600"/>
                  </a:lnTo>
                  <a:lnTo>
                    <a:pt x="115081" y="246419"/>
                  </a:lnTo>
                  <a:lnTo>
                    <a:pt x="98906" y="243812"/>
                  </a:lnTo>
                  <a:lnTo>
                    <a:pt x="82640" y="240912"/>
                  </a:lnTo>
                  <a:lnTo>
                    <a:pt x="67024" y="237813"/>
                  </a:lnTo>
                  <a:lnTo>
                    <a:pt x="52427" y="234584"/>
                  </a:lnTo>
                  <a:lnTo>
                    <a:pt x="39295" y="231420"/>
                  </a:lnTo>
                  <a:lnTo>
                    <a:pt x="27050" y="228339"/>
                  </a:lnTo>
                  <a:lnTo>
                    <a:pt x="14622" y="22507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303569" y="4072848"/>
            <a:ext cx="3842903" cy="690171"/>
            <a:chOff x="2303569" y="4072848"/>
            <a:chExt cx="3842903" cy="690171"/>
          </a:xfrm>
        </p:grpSpPr>
        <p:sp>
          <p:nvSpPr>
            <p:cNvPr id="75" name="Freeform 74"/>
            <p:cNvSpPr/>
            <p:nvPr/>
          </p:nvSpPr>
          <p:spPr>
            <a:xfrm>
              <a:off x="2303569" y="434984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8992" y="2867"/>
                  </a:lnTo>
                  <a:lnTo>
                    <a:pt x="139365" y="5009"/>
                  </a:lnTo>
                  <a:lnTo>
                    <a:pt x="128082" y="6617"/>
                  </a:lnTo>
                  <a:lnTo>
                    <a:pt x="115587" y="7970"/>
                  </a:lnTo>
                  <a:lnTo>
                    <a:pt x="102756" y="9467"/>
                  </a:lnTo>
                  <a:lnTo>
                    <a:pt x="90133" y="11313"/>
                  </a:lnTo>
                  <a:lnTo>
                    <a:pt x="77750" y="13380"/>
                  </a:lnTo>
                  <a:lnTo>
                    <a:pt x="65307" y="15313"/>
                  </a:lnTo>
                  <a:lnTo>
                    <a:pt x="52627" y="16909"/>
                  </a:lnTo>
                  <a:lnTo>
                    <a:pt x="40271" y="18135"/>
                  </a:lnTo>
                  <a:lnTo>
                    <a:pt x="28249" y="19166"/>
                  </a:lnTo>
                  <a:lnTo>
                    <a:pt x="15503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26129" y="4072848"/>
              <a:ext cx="282809" cy="540582"/>
            </a:xfrm>
            <a:custGeom>
              <a:avLst/>
              <a:gdLst/>
              <a:ahLst/>
              <a:cxnLst/>
              <a:rect l="0" t="0" r="0" b="0"/>
              <a:pathLst>
                <a:path w="282809" h="540582">
                  <a:moveTo>
                    <a:pt x="251222" y="129601"/>
                  </a:moveTo>
                  <a:lnTo>
                    <a:pt x="248289" y="120800"/>
                  </a:lnTo>
                  <a:lnTo>
                    <a:pt x="245507" y="112453"/>
                  </a:lnTo>
                  <a:lnTo>
                    <a:pt x="242602" y="103755"/>
                  </a:lnTo>
                  <a:lnTo>
                    <a:pt x="239389" y="94634"/>
                  </a:lnTo>
                  <a:lnTo>
                    <a:pt x="235576" y="85139"/>
                  </a:lnTo>
                  <a:lnTo>
                    <a:pt x="231054" y="75351"/>
                  </a:lnTo>
                  <a:lnTo>
                    <a:pt x="225717" y="65510"/>
                  </a:lnTo>
                  <a:lnTo>
                    <a:pt x="219381" y="55985"/>
                  </a:lnTo>
                  <a:lnTo>
                    <a:pt x="212043" y="46952"/>
                  </a:lnTo>
                  <a:lnTo>
                    <a:pt x="203845" y="38413"/>
                  </a:lnTo>
                  <a:lnTo>
                    <a:pt x="194971" y="30292"/>
                  </a:lnTo>
                  <a:lnTo>
                    <a:pt x="185592" y="22502"/>
                  </a:lnTo>
                  <a:lnTo>
                    <a:pt x="175685" y="15288"/>
                  </a:lnTo>
                  <a:lnTo>
                    <a:pt x="165050" y="9195"/>
                  </a:lnTo>
                  <a:lnTo>
                    <a:pt x="153640" y="4438"/>
                  </a:lnTo>
                  <a:lnTo>
                    <a:pt x="141706" y="1244"/>
                  </a:lnTo>
                  <a:lnTo>
                    <a:pt x="129696" y="0"/>
                  </a:lnTo>
                  <a:lnTo>
                    <a:pt x="117881" y="721"/>
                  </a:lnTo>
                  <a:lnTo>
                    <a:pt x="106508" y="3138"/>
                  </a:lnTo>
                  <a:lnTo>
                    <a:pt x="95870" y="6887"/>
                  </a:lnTo>
                  <a:lnTo>
                    <a:pt x="86050" y="11629"/>
                  </a:lnTo>
                  <a:lnTo>
                    <a:pt x="76964" y="17251"/>
                  </a:lnTo>
                  <a:lnTo>
                    <a:pt x="68468" y="23846"/>
                  </a:lnTo>
                  <a:lnTo>
                    <a:pt x="60419" y="31397"/>
                  </a:lnTo>
                  <a:lnTo>
                    <a:pt x="52858" y="39924"/>
                  </a:lnTo>
                  <a:lnTo>
                    <a:pt x="45999" y="49559"/>
                  </a:lnTo>
                  <a:lnTo>
                    <a:pt x="39902" y="60261"/>
                  </a:lnTo>
                  <a:lnTo>
                    <a:pt x="34485" y="71703"/>
                  </a:lnTo>
                  <a:lnTo>
                    <a:pt x="29611" y="83375"/>
                  </a:lnTo>
                  <a:lnTo>
                    <a:pt x="25147" y="94974"/>
                  </a:lnTo>
                  <a:lnTo>
                    <a:pt x="20979" y="106710"/>
                  </a:lnTo>
                  <a:lnTo>
                    <a:pt x="17019" y="119189"/>
                  </a:lnTo>
                  <a:lnTo>
                    <a:pt x="13208" y="132698"/>
                  </a:lnTo>
                  <a:lnTo>
                    <a:pt x="9665" y="147213"/>
                  </a:lnTo>
                  <a:lnTo>
                    <a:pt x="6665" y="162567"/>
                  </a:lnTo>
                  <a:lnTo>
                    <a:pt x="4316" y="178572"/>
                  </a:lnTo>
                  <a:lnTo>
                    <a:pt x="2569" y="195219"/>
                  </a:lnTo>
                  <a:lnTo>
                    <a:pt x="1314" y="212678"/>
                  </a:lnTo>
                  <a:lnTo>
                    <a:pt x="437" y="230964"/>
                  </a:lnTo>
                  <a:lnTo>
                    <a:pt x="0" y="249480"/>
                  </a:lnTo>
                  <a:lnTo>
                    <a:pt x="231" y="267151"/>
                  </a:lnTo>
                  <a:lnTo>
                    <a:pt x="1201" y="283455"/>
                  </a:lnTo>
                  <a:lnTo>
                    <a:pt x="2834" y="298859"/>
                  </a:lnTo>
                  <a:lnTo>
                    <a:pt x="5001" y="314498"/>
                  </a:lnTo>
                  <a:lnTo>
                    <a:pt x="7571" y="331012"/>
                  </a:lnTo>
                  <a:lnTo>
                    <a:pt x="10431" y="348055"/>
                  </a:lnTo>
                  <a:lnTo>
                    <a:pt x="13496" y="364597"/>
                  </a:lnTo>
                  <a:lnTo>
                    <a:pt x="16714" y="380066"/>
                  </a:lnTo>
                  <a:lnTo>
                    <a:pt x="20365" y="394539"/>
                  </a:lnTo>
                  <a:lnTo>
                    <a:pt x="25034" y="408472"/>
                  </a:lnTo>
                  <a:lnTo>
                    <a:pt x="30954" y="422212"/>
                  </a:lnTo>
                  <a:lnTo>
                    <a:pt x="37880" y="435930"/>
                  </a:lnTo>
                  <a:lnTo>
                    <a:pt x="45293" y="449694"/>
                  </a:lnTo>
                  <a:lnTo>
                    <a:pt x="52838" y="463510"/>
                  </a:lnTo>
                  <a:lnTo>
                    <a:pt x="60513" y="477045"/>
                  </a:lnTo>
                  <a:lnTo>
                    <a:pt x="68571" y="489675"/>
                  </a:lnTo>
                  <a:lnTo>
                    <a:pt x="77138" y="501123"/>
                  </a:lnTo>
                  <a:lnTo>
                    <a:pt x="86196" y="511283"/>
                  </a:lnTo>
                  <a:lnTo>
                    <a:pt x="95661" y="520042"/>
                  </a:lnTo>
                  <a:lnTo>
                    <a:pt x="105445" y="527482"/>
                  </a:lnTo>
                  <a:lnTo>
                    <a:pt x="115627" y="533494"/>
                  </a:lnTo>
                  <a:lnTo>
                    <a:pt x="126447" y="537719"/>
                  </a:lnTo>
                  <a:lnTo>
                    <a:pt x="137982" y="540109"/>
                  </a:lnTo>
                  <a:lnTo>
                    <a:pt x="149999" y="540581"/>
                  </a:lnTo>
                  <a:lnTo>
                    <a:pt x="162066" y="538853"/>
                  </a:lnTo>
                  <a:lnTo>
                    <a:pt x="173918" y="534986"/>
                  </a:lnTo>
                  <a:lnTo>
                    <a:pt x="185317" y="529305"/>
                  </a:lnTo>
                  <a:lnTo>
                    <a:pt x="195972" y="522213"/>
                  </a:lnTo>
                  <a:lnTo>
                    <a:pt x="205798" y="514076"/>
                  </a:lnTo>
                  <a:lnTo>
                    <a:pt x="214718" y="505193"/>
                  </a:lnTo>
                  <a:lnTo>
                    <a:pt x="222572" y="495785"/>
                  </a:lnTo>
                  <a:lnTo>
                    <a:pt x="229380" y="486016"/>
                  </a:lnTo>
                  <a:lnTo>
                    <a:pt x="235463" y="476000"/>
                  </a:lnTo>
                  <a:lnTo>
                    <a:pt x="241323" y="465816"/>
                  </a:lnTo>
                  <a:lnTo>
                    <a:pt x="247267" y="455519"/>
                  </a:lnTo>
                  <a:lnTo>
                    <a:pt x="253245" y="445145"/>
                  </a:lnTo>
                  <a:lnTo>
                    <a:pt x="258959" y="434719"/>
                  </a:lnTo>
                  <a:lnTo>
                    <a:pt x="264244" y="424274"/>
                  </a:lnTo>
                  <a:lnTo>
                    <a:pt x="268942" y="414273"/>
                  </a:lnTo>
                  <a:lnTo>
                    <a:pt x="273294" y="404635"/>
                  </a:lnTo>
                  <a:lnTo>
                    <a:pt x="277679" y="394511"/>
                  </a:lnTo>
                  <a:lnTo>
                    <a:pt x="282808" y="382285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33654" y="4359923"/>
              <a:ext cx="217439" cy="204235"/>
            </a:xfrm>
            <a:custGeom>
              <a:avLst/>
              <a:gdLst/>
              <a:ahLst/>
              <a:cxnLst/>
              <a:rect l="0" t="0" r="0" b="0"/>
              <a:pathLst>
                <a:path w="217439" h="204235">
                  <a:moveTo>
                    <a:pt x="122682" y="147853"/>
                  </a:moveTo>
                  <a:lnTo>
                    <a:pt x="125482" y="133318"/>
                  </a:lnTo>
                  <a:lnTo>
                    <a:pt x="126984" y="120687"/>
                  </a:lnTo>
                  <a:lnTo>
                    <a:pt x="127290" y="108778"/>
                  </a:lnTo>
                  <a:lnTo>
                    <a:pt x="126611" y="97123"/>
                  </a:lnTo>
                  <a:lnTo>
                    <a:pt x="125143" y="85283"/>
                  </a:lnTo>
                  <a:lnTo>
                    <a:pt x="123069" y="73052"/>
                  </a:lnTo>
                  <a:lnTo>
                    <a:pt x="120387" y="60729"/>
                  </a:lnTo>
                  <a:lnTo>
                    <a:pt x="116916" y="48986"/>
                  </a:lnTo>
                  <a:lnTo>
                    <a:pt x="112616" y="38169"/>
                  </a:lnTo>
                  <a:lnTo>
                    <a:pt x="107425" y="28448"/>
                  </a:lnTo>
                  <a:lnTo>
                    <a:pt x="101184" y="19991"/>
                  </a:lnTo>
                  <a:lnTo>
                    <a:pt x="93908" y="12759"/>
                  </a:lnTo>
                  <a:lnTo>
                    <a:pt x="85751" y="6886"/>
                  </a:lnTo>
                  <a:lnTo>
                    <a:pt x="76905" y="2756"/>
                  </a:lnTo>
                  <a:lnTo>
                    <a:pt x="67558" y="429"/>
                  </a:lnTo>
                  <a:lnTo>
                    <a:pt x="58181" y="0"/>
                  </a:lnTo>
                  <a:lnTo>
                    <a:pt x="49499" y="1756"/>
                  </a:lnTo>
                  <a:lnTo>
                    <a:pt x="41849" y="5647"/>
                  </a:lnTo>
                  <a:lnTo>
                    <a:pt x="35223" y="11513"/>
                  </a:lnTo>
                  <a:lnTo>
                    <a:pt x="29457" y="19263"/>
                  </a:lnTo>
                  <a:lnTo>
                    <a:pt x="24353" y="28654"/>
                  </a:lnTo>
                  <a:lnTo>
                    <a:pt x="19738" y="39194"/>
                  </a:lnTo>
                  <a:lnTo>
                    <a:pt x="15469" y="50251"/>
                  </a:lnTo>
                  <a:lnTo>
                    <a:pt x="11447" y="61429"/>
                  </a:lnTo>
                  <a:lnTo>
                    <a:pt x="7761" y="72713"/>
                  </a:lnTo>
                  <a:lnTo>
                    <a:pt x="4664" y="84354"/>
                  </a:lnTo>
                  <a:lnTo>
                    <a:pt x="2254" y="96478"/>
                  </a:lnTo>
                  <a:lnTo>
                    <a:pt x="636" y="108910"/>
                  </a:lnTo>
                  <a:lnTo>
                    <a:pt x="0" y="121263"/>
                  </a:lnTo>
                  <a:lnTo>
                    <a:pt x="357" y="133317"/>
                  </a:lnTo>
                  <a:lnTo>
                    <a:pt x="1733" y="145021"/>
                  </a:lnTo>
                  <a:lnTo>
                    <a:pt x="4251" y="156415"/>
                  </a:lnTo>
                  <a:lnTo>
                    <a:pt x="7880" y="167541"/>
                  </a:lnTo>
                  <a:lnTo>
                    <a:pt x="12774" y="177810"/>
                  </a:lnTo>
                  <a:lnTo>
                    <a:pt x="19340" y="186042"/>
                  </a:lnTo>
                  <a:lnTo>
                    <a:pt x="27638" y="191755"/>
                  </a:lnTo>
                  <a:lnTo>
                    <a:pt x="37126" y="194947"/>
                  </a:lnTo>
                  <a:lnTo>
                    <a:pt x="46871" y="195733"/>
                  </a:lnTo>
                  <a:lnTo>
                    <a:pt x="56305" y="194438"/>
                  </a:lnTo>
                  <a:lnTo>
                    <a:pt x="65077" y="191164"/>
                  </a:lnTo>
                  <a:lnTo>
                    <a:pt x="72888" y="185710"/>
                  </a:lnTo>
                  <a:lnTo>
                    <a:pt x="79692" y="178162"/>
                  </a:lnTo>
                  <a:lnTo>
                    <a:pt x="85617" y="169014"/>
                  </a:lnTo>
                  <a:lnTo>
                    <a:pt x="90846" y="158965"/>
                  </a:lnTo>
                  <a:lnTo>
                    <a:pt x="95570" y="148562"/>
                  </a:lnTo>
                  <a:lnTo>
                    <a:pt x="100429" y="140048"/>
                  </a:lnTo>
                  <a:lnTo>
                    <a:pt x="105648" y="136720"/>
                  </a:lnTo>
                  <a:lnTo>
                    <a:pt x="110598" y="138684"/>
                  </a:lnTo>
                  <a:lnTo>
                    <a:pt x="115515" y="144255"/>
                  </a:lnTo>
                  <a:lnTo>
                    <a:pt x="120704" y="151949"/>
                  </a:lnTo>
                  <a:lnTo>
                    <a:pt x="126274" y="160675"/>
                  </a:lnTo>
                  <a:lnTo>
                    <a:pt x="132211" y="169600"/>
                  </a:lnTo>
                  <a:lnTo>
                    <a:pt x="138459" y="178296"/>
                  </a:lnTo>
                  <a:lnTo>
                    <a:pt x="145275" y="186306"/>
                  </a:lnTo>
                  <a:lnTo>
                    <a:pt x="153211" y="193026"/>
                  </a:lnTo>
                  <a:lnTo>
                    <a:pt x="162462" y="198253"/>
                  </a:lnTo>
                  <a:lnTo>
                    <a:pt x="172507" y="201931"/>
                  </a:lnTo>
                  <a:lnTo>
                    <a:pt x="183373" y="204231"/>
                  </a:lnTo>
                  <a:lnTo>
                    <a:pt x="197134" y="204234"/>
                  </a:lnTo>
                  <a:lnTo>
                    <a:pt x="217438" y="200495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73574" y="4356682"/>
              <a:ext cx="125857" cy="406337"/>
            </a:xfrm>
            <a:custGeom>
              <a:avLst/>
              <a:gdLst/>
              <a:ahLst/>
              <a:cxnLst/>
              <a:rect l="0" t="0" r="0" b="0"/>
              <a:pathLst>
                <a:path w="125857" h="406337">
                  <a:moveTo>
                    <a:pt x="19632" y="119508"/>
                  </a:moveTo>
                  <a:lnTo>
                    <a:pt x="22499" y="134177"/>
                  </a:lnTo>
                  <a:lnTo>
                    <a:pt x="24641" y="148088"/>
                  </a:lnTo>
                  <a:lnTo>
                    <a:pt x="26253" y="162586"/>
                  </a:lnTo>
                  <a:lnTo>
                    <a:pt x="27780" y="177788"/>
                  </a:lnTo>
                  <a:lnTo>
                    <a:pt x="29925" y="193613"/>
                  </a:lnTo>
                  <a:lnTo>
                    <a:pt x="33020" y="209938"/>
                  </a:lnTo>
                  <a:lnTo>
                    <a:pt x="36739" y="226801"/>
                  </a:lnTo>
                  <a:lnTo>
                    <a:pt x="40320" y="244405"/>
                  </a:lnTo>
                  <a:lnTo>
                    <a:pt x="43323" y="262798"/>
                  </a:lnTo>
                  <a:lnTo>
                    <a:pt x="45813" y="281724"/>
                  </a:lnTo>
                  <a:lnTo>
                    <a:pt x="48165" y="300735"/>
                  </a:lnTo>
                  <a:lnTo>
                    <a:pt x="50634" y="319561"/>
                  </a:lnTo>
                  <a:lnTo>
                    <a:pt x="53309" y="338117"/>
                  </a:lnTo>
                  <a:lnTo>
                    <a:pt x="56191" y="356417"/>
                  </a:lnTo>
                  <a:lnTo>
                    <a:pt x="59233" y="374464"/>
                  </a:lnTo>
                  <a:lnTo>
                    <a:pt x="61889" y="390818"/>
                  </a:lnTo>
                  <a:lnTo>
                    <a:pt x="62675" y="402120"/>
                  </a:lnTo>
                  <a:lnTo>
                    <a:pt x="61071" y="406336"/>
                  </a:lnTo>
                  <a:lnTo>
                    <a:pt x="58260" y="403867"/>
                  </a:lnTo>
                  <a:lnTo>
                    <a:pt x="54964" y="396031"/>
                  </a:lnTo>
                  <a:lnTo>
                    <a:pt x="51481" y="384190"/>
                  </a:lnTo>
                  <a:lnTo>
                    <a:pt x="47936" y="369473"/>
                  </a:lnTo>
                  <a:lnTo>
                    <a:pt x="44375" y="352753"/>
                  </a:lnTo>
                  <a:lnTo>
                    <a:pt x="40819" y="335143"/>
                  </a:lnTo>
                  <a:lnTo>
                    <a:pt x="37272" y="318007"/>
                  </a:lnTo>
                  <a:lnTo>
                    <a:pt x="33735" y="302025"/>
                  </a:lnTo>
                  <a:lnTo>
                    <a:pt x="30205" y="286818"/>
                  </a:lnTo>
                  <a:lnTo>
                    <a:pt x="26682" y="271302"/>
                  </a:lnTo>
                  <a:lnTo>
                    <a:pt x="23163" y="254858"/>
                  </a:lnTo>
                  <a:lnTo>
                    <a:pt x="19646" y="237519"/>
                  </a:lnTo>
                  <a:lnTo>
                    <a:pt x="16132" y="219712"/>
                  </a:lnTo>
                  <a:lnTo>
                    <a:pt x="12624" y="201762"/>
                  </a:lnTo>
                  <a:lnTo>
                    <a:pt x="9285" y="183825"/>
                  </a:lnTo>
                  <a:lnTo>
                    <a:pt x="6423" y="165956"/>
                  </a:lnTo>
                  <a:lnTo>
                    <a:pt x="4166" y="148168"/>
                  </a:lnTo>
                  <a:lnTo>
                    <a:pt x="2481" y="130615"/>
                  </a:lnTo>
                  <a:lnTo>
                    <a:pt x="1267" y="113589"/>
                  </a:lnTo>
                  <a:lnTo>
                    <a:pt x="419" y="97212"/>
                  </a:lnTo>
                  <a:lnTo>
                    <a:pt x="0" y="81602"/>
                  </a:lnTo>
                  <a:lnTo>
                    <a:pt x="243" y="66958"/>
                  </a:lnTo>
                  <a:lnTo>
                    <a:pt x="1230" y="53296"/>
                  </a:lnTo>
                  <a:lnTo>
                    <a:pt x="3215" y="40648"/>
                  </a:lnTo>
                  <a:lnTo>
                    <a:pt x="6683" y="29137"/>
                  </a:lnTo>
                  <a:lnTo>
                    <a:pt x="11760" y="18742"/>
                  </a:lnTo>
                  <a:lnTo>
                    <a:pt x="18274" y="9947"/>
                  </a:lnTo>
                  <a:lnTo>
                    <a:pt x="25933" y="3775"/>
                  </a:lnTo>
                  <a:lnTo>
                    <a:pt x="34454" y="553"/>
                  </a:lnTo>
                  <a:lnTo>
                    <a:pt x="43597" y="0"/>
                  </a:lnTo>
                  <a:lnTo>
                    <a:pt x="53179" y="1598"/>
                  </a:lnTo>
                  <a:lnTo>
                    <a:pt x="63060" y="4822"/>
                  </a:lnTo>
                  <a:lnTo>
                    <a:pt x="72982" y="9389"/>
                  </a:lnTo>
                  <a:lnTo>
                    <a:pt x="82570" y="15261"/>
                  </a:lnTo>
                  <a:lnTo>
                    <a:pt x="91645" y="22314"/>
                  </a:lnTo>
                  <a:lnTo>
                    <a:pt x="100043" y="30335"/>
                  </a:lnTo>
                  <a:lnTo>
                    <a:pt x="107539" y="39096"/>
                  </a:lnTo>
                  <a:lnTo>
                    <a:pt x="114090" y="48403"/>
                  </a:lnTo>
                  <a:lnTo>
                    <a:pt x="119490" y="58264"/>
                  </a:lnTo>
                  <a:lnTo>
                    <a:pt x="123295" y="68869"/>
                  </a:lnTo>
                  <a:lnTo>
                    <a:pt x="125405" y="80254"/>
                  </a:lnTo>
                  <a:lnTo>
                    <a:pt x="125856" y="92002"/>
                  </a:lnTo>
                  <a:lnTo>
                    <a:pt x="124647" y="103355"/>
                  </a:lnTo>
                  <a:lnTo>
                    <a:pt x="121936" y="113911"/>
                  </a:lnTo>
                  <a:lnTo>
                    <a:pt x="117677" y="123456"/>
                  </a:lnTo>
                  <a:lnTo>
                    <a:pt x="111546" y="131795"/>
                  </a:lnTo>
                  <a:lnTo>
                    <a:pt x="103541" y="138952"/>
                  </a:lnTo>
                  <a:lnTo>
                    <a:pt x="94156" y="144963"/>
                  </a:lnTo>
                  <a:lnTo>
                    <a:pt x="83068" y="150362"/>
                  </a:lnTo>
                  <a:lnTo>
                    <a:pt x="67070" y="155625"/>
                  </a:lnTo>
                  <a:lnTo>
                    <a:pt x="40689" y="161622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14305" y="434984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7" y="54239"/>
                  </a:lnTo>
                  <a:lnTo>
                    <a:pt x="825" y="67099"/>
                  </a:lnTo>
                  <a:lnTo>
                    <a:pt x="2074" y="79486"/>
                  </a:lnTo>
                  <a:lnTo>
                    <a:pt x="3735" y="90947"/>
                  </a:lnTo>
                  <a:lnTo>
                    <a:pt x="5562" y="101802"/>
                  </a:lnTo>
                  <a:lnTo>
                    <a:pt x="7717" y="113000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93248" y="417086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72232" y="4128750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0" y="11802"/>
                  </a:lnTo>
                  <a:lnTo>
                    <a:pt x="0" y="23570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5" y="77032"/>
                  </a:lnTo>
                  <a:lnTo>
                    <a:pt x="3727" y="89830"/>
                  </a:lnTo>
                  <a:lnTo>
                    <a:pt x="5376" y="102558"/>
                  </a:lnTo>
                  <a:lnTo>
                    <a:pt x="6783" y="115445"/>
                  </a:lnTo>
                  <a:lnTo>
                    <a:pt x="8049" y="128404"/>
                  </a:lnTo>
                  <a:lnTo>
                    <a:pt x="9505" y="141118"/>
                  </a:lnTo>
                  <a:lnTo>
                    <a:pt x="11337" y="153430"/>
                  </a:lnTo>
                  <a:lnTo>
                    <a:pt x="13567" y="165819"/>
                  </a:lnTo>
                  <a:lnTo>
                    <a:pt x="16143" y="179269"/>
                  </a:lnTo>
                  <a:lnTo>
                    <a:pt x="18990" y="194244"/>
                  </a:lnTo>
                  <a:lnTo>
                    <a:pt x="22038" y="210557"/>
                  </a:lnTo>
                  <a:lnTo>
                    <a:pt x="25230" y="227657"/>
                  </a:lnTo>
                  <a:lnTo>
                    <a:pt x="28523" y="245117"/>
                  </a:lnTo>
                  <a:lnTo>
                    <a:pt x="31886" y="262381"/>
                  </a:lnTo>
                  <a:lnTo>
                    <a:pt x="35296" y="278733"/>
                  </a:lnTo>
                  <a:lnTo>
                    <a:pt x="38735" y="293862"/>
                  </a:lnTo>
                  <a:lnTo>
                    <a:pt x="42039" y="307564"/>
                  </a:lnTo>
                  <a:lnTo>
                    <a:pt x="45229" y="321005"/>
                  </a:lnTo>
                  <a:lnTo>
                    <a:pt x="48585" y="336480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88004" y="4276149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91174" y="5733"/>
                  </a:lnTo>
                  <a:lnTo>
                    <a:pt x="182186" y="10017"/>
                  </a:lnTo>
                  <a:lnTo>
                    <a:pt x="172191" y="13228"/>
                  </a:lnTo>
                  <a:lnTo>
                    <a:pt x="161211" y="15762"/>
                  </a:lnTo>
                  <a:lnTo>
                    <a:pt x="149399" y="18107"/>
                  </a:lnTo>
                  <a:lnTo>
                    <a:pt x="136941" y="20556"/>
                  </a:lnTo>
                  <a:lnTo>
                    <a:pt x="124003" y="23210"/>
                  </a:lnTo>
                  <a:lnTo>
                    <a:pt x="110722" y="26075"/>
                  </a:lnTo>
                  <a:lnTo>
                    <a:pt x="97204" y="29117"/>
                  </a:lnTo>
                  <a:lnTo>
                    <a:pt x="83689" y="32298"/>
                  </a:lnTo>
                  <a:lnTo>
                    <a:pt x="70536" y="35578"/>
                  </a:lnTo>
                  <a:lnTo>
                    <a:pt x="57919" y="38931"/>
                  </a:lnTo>
                  <a:lnTo>
                    <a:pt x="46090" y="42374"/>
                  </a:lnTo>
                  <a:lnTo>
                    <a:pt x="34199" y="46417"/>
                  </a:lnTo>
                  <a:lnTo>
                    <a:pt x="20084" y="5253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04161" y="4348595"/>
              <a:ext cx="215513" cy="135123"/>
            </a:xfrm>
            <a:custGeom>
              <a:avLst/>
              <a:gdLst/>
              <a:ahLst/>
              <a:cxnLst/>
              <a:rect l="0" t="0" r="0" b="0"/>
              <a:pathLst>
                <a:path w="215513" h="135123">
                  <a:moveTo>
                    <a:pt x="131284" y="53895"/>
                  </a:moveTo>
                  <a:lnTo>
                    <a:pt x="128283" y="45161"/>
                  </a:lnTo>
                  <a:lnTo>
                    <a:pt x="124861" y="37455"/>
                  </a:lnTo>
                  <a:lnTo>
                    <a:pt x="120660" y="30057"/>
                  </a:lnTo>
                  <a:lnTo>
                    <a:pt x="115587" y="22969"/>
                  </a:lnTo>
                  <a:lnTo>
                    <a:pt x="109458" y="16439"/>
                  </a:lnTo>
                  <a:lnTo>
                    <a:pt x="102269" y="10576"/>
                  </a:lnTo>
                  <a:lnTo>
                    <a:pt x="94009" y="5656"/>
                  </a:lnTo>
                  <a:lnTo>
                    <a:pt x="84566" y="2182"/>
                  </a:lnTo>
                  <a:lnTo>
                    <a:pt x="74002" y="299"/>
                  </a:lnTo>
                  <a:lnTo>
                    <a:pt x="62825" y="0"/>
                  </a:lnTo>
                  <a:lnTo>
                    <a:pt x="51863" y="1313"/>
                  </a:lnTo>
                  <a:lnTo>
                    <a:pt x="41574" y="4089"/>
                  </a:lnTo>
                  <a:lnTo>
                    <a:pt x="32210" y="8222"/>
                  </a:lnTo>
                  <a:lnTo>
                    <a:pt x="23993" y="13736"/>
                  </a:lnTo>
                  <a:lnTo>
                    <a:pt x="16918" y="20522"/>
                  </a:lnTo>
                  <a:lnTo>
                    <a:pt x="10979" y="28517"/>
                  </a:lnTo>
                  <a:lnTo>
                    <a:pt x="6273" y="37786"/>
                  </a:lnTo>
                  <a:lnTo>
                    <a:pt x="2741" y="48239"/>
                  </a:lnTo>
                  <a:lnTo>
                    <a:pt x="519" y="59513"/>
                  </a:lnTo>
                  <a:lnTo>
                    <a:pt x="0" y="71071"/>
                  </a:lnTo>
                  <a:lnTo>
                    <a:pt x="1245" y="82580"/>
                  </a:lnTo>
                  <a:lnTo>
                    <a:pt x="4030" y="93747"/>
                  </a:lnTo>
                  <a:lnTo>
                    <a:pt x="8032" y="104246"/>
                  </a:lnTo>
                  <a:lnTo>
                    <a:pt x="12949" y="113958"/>
                  </a:lnTo>
                  <a:lnTo>
                    <a:pt x="18689" y="122463"/>
                  </a:lnTo>
                  <a:lnTo>
                    <a:pt x="25365" y="128973"/>
                  </a:lnTo>
                  <a:lnTo>
                    <a:pt x="32956" y="133229"/>
                  </a:lnTo>
                  <a:lnTo>
                    <a:pt x="41001" y="135122"/>
                  </a:lnTo>
                  <a:lnTo>
                    <a:pt x="48715" y="134431"/>
                  </a:lnTo>
                  <a:lnTo>
                    <a:pt x="55683" y="131302"/>
                  </a:lnTo>
                  <a:lnTo>
                    <a:pt x="62005" y="126307"/>
                  </a:lnTo>
                  <a:lnTo>
                    <a:pt x="68091" y="120215"/>
                  </a:lnTo>
                  <a:lnTo>
                    <a:pt x="74215" y="113562"/>
                  </a:lnTo>
                  <a:lnTo>
                    <a:pt x="80159" y="106320"/>
                  </a:lnTo>
                  <a:lnTo>
                    <a:pt x="85326" y="98022"/>
                  </a:lnTo>
                  <a:lnTo>
                    <a:pt x="89438" y="88481"/>
                  </a:lnTo>
                  <a:lnTo>
                    <a:pt x="92692" y="77954"/>
                  </a:lnTo>
                  <a:lnTo>
                    <a:pt x="95566" y="66964"/>
                  </a:lnTo>
                  <a:lnTo>
                    <a:pt x="98402" y="55895"/>
                  </a:lnTo>
                  <a:lnTo>
                    <a:pt x="101795" y="46060"/>
                  </a:lnTo>
                  <a:lnTo>
                    <a:pt x="106356" y="40661"/>
                  </a:lnTo>
                  <a:lnTo>
                    <a:pt x="111426" y="41030"/>
                  </a:lnTo>
                  <a:lnTo>
                    <a:pt x="116059" y="45135"/>
                  </a:lnTo>
                  <a:lnTo>
                    <a:pt x="120364" y="51326"/>
                  </a:lnTo>
                  <a:lnTo>
                    <a:pt x="124835" y="58469"/>
                  </a:lnTo>
                  <a:lnTo>
                    <a:pt x="129747" y="65938"/>
                  </a:lnTo>
                  <a:lnTo>
                    <a:pt x="135149" y="73612"/>
                  </a:lnTo>
                  <a:lnTo>
                    <a:pt x="140984" y="81695"/>
                  </a:lnTo>
                  <a:lnTo>
                    <a:pt x="147170" y="90275"/>
                  </a:lnTo>
                  <a:lnTo>
                    <a:pt x="153947" y="98840"/>
                  </a:lnTo>
                  <a:lnTo>
                    <a:pt x="161858" y="106380"/>
                  </a:lnTo>
                  <a:lnTo>
                    <a:pt x="171089" y="112414"/>
                  </a:lnTo>
                  <a:lnTo>
                    <a:pt x="180921" y="116967"/>
                  </a:lnTo>
                  <a:lnTo>
                    <a:pt x="190878" y="120756"/>
                  </a:lnTo>
                  <a:lnTo>
                    <a:pt x="201834" y="124108"/>
                  </a:lnTo>
                  <a:lnTo>
                    <a:pt x="215512" y="127595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09144" y="4086636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2000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72" y="95113"/>
                  </a:lnTo>
                  <a:lnTo>
                    <a:pt x="8043" y="111075"/>
                  </a:lnTo>
                  <a:lnTo>
                    <a:pt x="9502" y="126546"/>
                  </a:lnTo>
                  <a:lnTo>
                    <a:pt x="11334" y="141614"/>
                  </a:lnTo>
                  <a:lnTo>
                    <a:pt x="13566" y="156374"/>
                  </a:lnTo>
                  <a:lnTo>
                    <a:pt x="16143" y="170913"/>
                  </a:lnTo>
                  <a:lnTo>
                    <a:pt x="18985" y="185293"/>
                  </a:lnTo>
                  <a:lnTo>
                    <a:pt x="21860" y="199564"/>
                  </a:lnTo>
                  <a:lnTo>
                    <a:pt x="24404" y="213759"/>
                  </a:lnTo>
                  <a:lnTo>
                    <a:pt x="26449" y="227898"/>
                  </a:lnTo>
                  <a:lnTo>
                    <a:pt x="28159" y="241834"/>
                  </a:lnTo>
                  <a:lnTo>
                    <a:pt x="29921" y="255271"/>
                  </a:lnTo>
                  <a:lnTo>
                    <a:pt x="31957" y="268093"/>
                  </a:lnTo>
                  <a:lnTo>
                    <a:pt x="34156" y="280499"/>
                  </a:lnTo>
                  <a:lnTo>
                    <a:pt x="36179" y="292904"/>
                  </a:lnTo>
                  <a:lnTo>
                    <a:pt x="37842" y="305544"/>
                  </a:lnTo>
                  <a:lnTo>
                    <a:pt x="39281" y="318323"/>
                  </a:lnTo>
                  <a:lnTo>
                    <a:pt x="40853" y="330909"/>
                  </a:lnTo>
                  <a:lnTo>
                    <a:pt x="42759" y="343109"/>
                  </a:lnTo>
                  <a:lnTo>
                    <a:pt x="44878" y="354641"/>
                  </a:lnTo>
                  <a:lnTo>
                    <a:pt x="47070" y="366292"/>
                  </a:lnTo>
                  <a:lnTo>
                    <a:pt x="49530" y="380203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52358" y="4359220"/>
              <a:ext cx="145291" cy="166520"/>
            </a:xfrm>
            <a:custGeom>
              <a:avLst/>
              <a:gdLst/>
              <a:ahLst/>
              <a:cxnLst/>
              <a:rect l="0" t="0" r="0" b="0"/>
              <a:pathLst>
                <a:path w="145291" h="166520">
                  <a:moveTo>
                    <a:pt x="130568" y="32742"/>
                  </a:moveTo>
                  <a:lnTo>
                    <a:pt x="124634" y="24075"/>
                  </a:lnTo>
                  <a:lnTo>
                    <a:pt x="118429" y="17009"/>
                  </a:lnTo>
                  <a:lnTo>
                    <a:pt x="111333" y="10912"/>
                  </a:lnTo>
                  <a:lnTo>
                    <a:pt x="103393" y="5856"/>
                  </a:lnTo>
                  <a:lnTo>
                    <a:pt x="94747" y="2291"/>
                  </a:lnTo>
                  <a:lnTo>
                    <a:pt x="85553" y="343"/>
                  </a:lnTo>
                  <a:lnTo>
                    <a:pt x="75953" y="0"/>
                  </a:lnTo>
                  <a:lnTo>
                    <a:pt x="66063" y="1282"/>
                  </a:lnTo>
                  <a:lnTo>
                    <a:pt x="55975" y="4032"/>
                  </a:lnTo>
                  <a:lnTo>
                    <a:pt x="45914" y="7977"/>
                  </a:lnTo>
                  <a:lnTo>
                    <a:pt x="36233" y="12834"/>
                  </a:lnTo>
                  <a:lnTo>
                    <a:pt x="27101" y="18363"/>
                  </a:lnTo>
                  <a:lnTo>
                    <a:pt x="18833" y="24702"/>
                  </a:lnTo>
                  <a:lnTo>
                    <a:pt x="11958" y="32320"/>
                  </a:lnTo>
                  <a:lnTo>
                    <a:pt x="6636" y="41373"/>
                  </a:lnTo>
                  <a:lnTo>
                    <a:pt x="2877" y="51725"/>
                  </a:lnTo>
                  <a:lnTo>
                    <a:pt x="713" y="63124"/>
                  </a:lnTo>
                  <a:lnTo>
                    <a:pt x="0" y="75307"/>
                  </a:lnTo>
                  <a:lnTo>
                    <a:pt x="638" y="87894"/>
                  </a:lnTo>
                  <a:lnTo>
                    <a:pt x="2652" y="100410"/>
                  </a:lnTo>
                  <a:lnTo>
                    <a:pt x="5939" y="112596"/>
                  </a:lnTo>
                  <a:lnTo>
                    <a:pt x="10602" y="124235"/>
                  </a:lnTo>
                  <a:lnTo>
                    <a:pt x="17013" y="135058"/>
                  </a:lnTo>
                  <a:lnTo>
                    <a:pt x="25212" y="144991"/>
                  </a:lnTo>
                  <a:lnTo>
                    <a:pt x="34802" y="153646"/>
                  </a:lnTo>
                  <a:lnTo>
                    <a:pt x="45149" y="160256"/>
                  </a:lnTo>
                  <a:lnTo>
                    <a:pt x="55809" y="164581"/>
                  </a:lnTo>
                  <a:lnTo>
                    <a:pt x="66558" y="166519"/>
                  </a:lnTo>
                  <a:lnTo>
                    <a:pt x="77301" y="165858"/>
                  </a:lnTo>
                  <a:lnTo>
                    <a:pt x="88001" y="162746"/>
                  </a:lnTo>
                  <a:lnTo>
                    <a:pt x="98490" y="157591"/>
                  </a:lnTo>
                  <a:lnTo>
                    <a:pt x="108467" y="150860"/>
                  </a:lnTo>
                  <a:lnTo>
                    <a:pt x="117803" y="142964"/>
                  </a:lnTo>
                  <a:lnTo>
                    <a:pt x="126208" y="134074"/>
                  </a:lnTo>
                  <a:lnTo>
                    <a:pt x="133176" y="124131"/>
                  </a:lnTo>
                  <a:lnTo>
                    <a:pt x="138560" y="113189"/>
                  </a:lnTo>
                  <a:lnTo>
                    <a:pt x="142362" y="101570"/>
                  </a:lnTo>
                  <a:lnTo>
                    <a:pt x="144554" y="89772"/>
                  </a:lnTo>
                  <a:lnTo>
                    <a:pt x="145290" y="78104"/>
                  </a:lnTo>
                  <a:lnTo>
                    <a:pt x="144803" y="66930"/>
                  </a:lnTo>
                  <a:lnTo>
                    <a:pt x="143165" y="55558"/>
                  </a:lnTo>
                  <a:lnTo>
                    <a:pt x="139117" y="41876"/>
                  </a:lnTo>
                  <a:lnTo>
                    <a:pt x="130568" y="22214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336993" y="4113969"/>
              <a:ext cx="145976" cy="383279"/>
            </a:xfrm>
            <a:custGeom>
              <a:avLst/>
              <a:gdLst/>
              <a:ahLst/>
              <a:cxnLst/>
              <a:rect l="0" t="0" r="0" b="0"/>
              <a:pathLst>
                <a:path w="145976" h="383279">
                  <a:moveTo>
                    <a:pt x="72276" y="383278"/>
                  </a:moveTo>
                  <a:lnTo>
                    <a:pt x="69342" y="374477"/>
                  </a:lnTo>
                  <a:lnTo>
                    <a:pt x="66559" y="366130"/>
                  </a:lnTo>
                  <a:lnTo>
                    <a:pt x="63660" y="357427"/>
                  </a:lnTo>
                  <a:lnTo>
                    <a:pt x="60620" y="348133"/>
                  </a:lnTo>
                  <a:lnTo>
                    <a:pt x="57455" y="337990"/>
                  </a:lnTo>
                  <a:lnTo>
                    <a:pt x="54191" y="326944"/>
                  </a:lnTo>
                  <a:lnTo>
                    <a:pt x="50853" y="315105"/>
                  </a:lnTo>
                  <a:lnTo>
                    <a:pt x="47462" y="302635"/>
                  </a:lnTo>
                  <a:lnTo>
                    <a:pt x="44032" y="289692"/>
                  </a:lnTo>
                  <a:lnTo>
                    <a:pt x="40578" y="276410"/>
                  </a:lnTo>
                  <a:lnTo>
                    <a:pt x="37105" y="262888"/>
                  </a:lnTo>
                  <a:lnTo>
                    <a:pt x="33621" y="249204"/>
                  </a:lnTo>
                  <a:lnTo>
                    <a:pt x="30128" y="235576"/>
                  </a:lnTo>
                  <a:lnTo>
                    <a:pt x="26630" y="222345"/>
                  </a:lnTo>
                  <a:lnTo>
                    <a:pt x="23128" y="209662"/>
                  </a:lnTo>
                  <a:lnTo>
                    <a:pt x="19623" y="197349"/>
                  </a:lnTo>
                  <a:lnTo>
                    <a:pt x="16117" y="185007"/>
                  </a:lnTo>
                  <a:lnTo>
                    <a:pt x="12614" y="172403"/>
                  </a:lnTo>
                  <a:lnTo>
                    <a:pt x="9279" y="159479"/>
                  </a:lnTo>
                  <a:lnTo>
                    <a:pt x="6419" y="146263"/>
                  </a:lnTo>
                  <a:lnTo>
                    <a:pt x="4163" y="132813"/>
                  </a:lnTo>
                  <a:lnTo>
                    <a:pt x="2479" y="119187"/>
                  </a:lnTo>
                  <a:lnTo>
                    <a:pt x="1267" y="105433"/>
                  </a:lnTo>
                  <a:lnTo>
                    <a:pt x="418" y="91593"/>
                  </a:lnTo>
                  <a:lnTo>
                    <a:pt x="0" y="77860"/>
                  </a:lnTo>
                  <a:lnTo>
                    <a:pt x="243" y="64558"/>
                  </a:lnTo>
                  <a:lnTo>
                    <a:pt x="1230" y="51843"/>
                  </a:lnTo>
                  <a:lnTo>
                    <a:pt x="3215" y="40016"/>
                  </a:lnTo>
                  <a:lnTo>
                    <a:pt x="6683" y="29598"/>
                  </a:lnTo>
                  <a:lnTo>
                    <a:pt x="11770" y="20745"/>
                  </a:lnTo>
                  <a:lnTo>
                    <a:pt x="18629" y="13462"/>
                  </a:lnTo>
                  <a:lnTo>
                    <a:pt x="27585" y="7777"/>
                  </a:lnTo>
                  <a:lnTo>
                    <a:pt x="38608" y="3554"/>
                  </a:lnTo>
                  <a:lnTo>
                    <a:pt x="51229" y="850"/>
                  </a:lnTo>
                  <a:lnTo>
                    <a:pt x="64755" y="0"/>
                  </a:lnTo>
                  <a:lnTo>
                    <a:pt x="78687" y="1015"/>
                  </a:lnTo>
                  <a:lnTo>
                    <a:pt x="92352" y="3519"/>
                  </a:lnTo>
                  <a:lnTo>
                    <a:pt x="106271" y="7269"/>
                  </a:lnTo>
                  <a:lnTo>
                    <a:pt x="122777" y="13710"/>
                  </a:lnTo>
                  <a:lnTo>
                    <a:pt x="145975" y="25310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03984" y="433932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18" y="8611"/>
                  </a:lnTo>
                  <a:lnTo>
                    <a:pt x="101725" y="11478"/>
                  </a:lnTo>
                  <a:lnTo>
                    <a:pt x="91582" y="13995"/>
                  </a:lnTo>
                  <a:lnTo>
                    <a:pt x="80541" y="16006"/>
                  </a:lnTo>
                  <a:lnTo>
                    <a:pt x="68743" y="17522"/>
                  </a:lnTo>
                  <a:lnTo>
                    <a:pt x="54949" y="18783"/>
                  </a:lnTo>
                  <a:lnTo>
                    <a:pt x="34591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73154" y="4160335"/>
              <a:ext cx="36199" cy="379027"/>
            </a:xfrm>
            <a:custGeom>
              <a:avLst/>
              <a:gdLst/>
              <a:ahLst/>
              <a:cxnLst/>
              <a:rect l="0" t="0" r="0" b="0"/>
              <a:pathLst>
                <a:path w="36199" h="379027">
                  <a:moveTo>
                    <a:pt x="4612" y="0"/>
                  </a:moveTo>
                  <a:lnTo>
                    <a:pt x="1812" y="8869"/>
                  </a:lnTo>
                  <a:lnTo>
                    <a:pt x="310" y="17856"/>
                  </a:lnTo>
                  <a:lnTo>
                    <a:pt x="0" y="27860"/>
                  </a:lnTo>
                  <a:lnTo>
                    <a:pt x="506" y="39186"/>
                  </a:lnTo>
                  <a:lnTo>
                    <a:pt x="1325" y="52295"/>
                  </a:lnTo>
                  <a:lnTo>
                    <a:pt x="2146" y="67246"/>
                  </a:lnTo>
                  <a:lnTo>
                    <a:pt x="3002" y="83316"/>
                  </a:lnTo>
                  <a:lnTo>
                    <a:pt x="4177" y="99245"/>
                  </a:lnTo>
                  <a:lnTo>
                    <a:pt x="5812" y="114324"/>
                  </a:lnTo>
                  <a:lnTo>
                    <a:pt x="7739" y="128545"/>
                  </a:lnTo>
                  <a:lnTo>
                    <a:pt x="9579" y="142315"/>
                  </a:lnTo>
                  <a:lnTo>
                    <a:pt x="11118" y="155956"/>
                  </a:lnTo>
                  <a:lnTo>
                    <a:pt x="12474" y="169951"/>
                  </a:lnTo>
                  <a:lnTo>
                    <a:pt x="13991" y="184965"/>
                  </a:lnTo>
                  <a:lnTo>
                    <a:pt x="15859" y="201261"/>
                  </a:lnTo>
                  <a:lnTo>
                    <a:pt x="17945" y="218600"/>
                  </a:lnTo>
                  <a:lnTo>
                    <a:pt x="19891" y="236457"/>
                  </a:lnTo>
                  <a:lnTo>
                    <a:pt x="21502" y="254458"/>
                  </a:lnTo>
                  <a:lnTo>
                    <a:pt x="22905" y="272101"/>
                  </a:lnTo>
                  <a:lnTo>
                    <a:pt x="24455" y="288714"/>
                  </a:lnTo>
                  <a:lnTo>
                    <a:pt x="26345" y="304025"/>
                  </a:lnTo>
                  <a:lnTo>
                    <a:pt x="28454" y="318051"/>
                  </a:lnTo>
                  <a:lnTo>
                    <a:pt x="30637" y="332489"/>
                  </a:lnTo>
                  <a:lnTo>
                    <a:pt x="33091" y="350840"/>
                  </a:lnTo>
                  <a:lnTo>
                    <a:pt x="36198" y="379026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72481" y="430773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778" y="67"/>
                  </a:lnTo>
                  <a:lnTo>
                    <a:pt x="166649" y="707"/>
                  </a:lnTo>
                  <a:lnTo>
                    <a:pt x="155051" y="2004"/>
                  </a:lnTo>
                  <a:lnTo>
                    <a:pt x="142889" y="3864"/>
                  </a:lnTo>
                  <a:lnTo>
                    <a:pt x="130230" y="6180"/>
                  </a:lnTo>
                  <a:lnTo>
                    <a:pt x="117173" y="8847"/>
                  </a:lnTo>
                  <a:lnTo>
                    <a:pt x="103822" y="11770"/>
                  </a:lnTo>
                  <a:lnTo>
                    <a:pt x="90256" y="14878"/>
                  </a:lnTo>
                  <a:lnTo>
                    <a:pt x="76550" y="18112"/>
                  </a:lnTo>
                  <a:lnTo>
                    <a:pt x="62971" y="21477"/>
                  </a:lnTo>
                  <a:lnTo>
                    <a:pt x="48440" y="25458"/>
                  </a:lnTo>
                  <a:lnTo>
                    <a:pt x="29447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914636" y="4097164"/>
              <a:ext cx="304513" cy="442327"/>
            </a:xfrm>
            <a:custGeom>
              <a:avLst/>
              <a:gdLst/>
              <a:ahLst/>
              <a:cxnLst/>
              <a:rect l="0" t="0" r="0" b="0"/>
              <a:pathLst>
                <a:path w="304513" h="442327">
                  <a:moveTo>
                    <a:pt x="0" y="0"/>
                  </a:moveTo>
                  <a:lnTo>
                    <a:pt x="68" y="11735"/>
                  </a:lnTo>
                  <a:lnTo>
                    <a:pt x="708" y="22864"/>
                  </a:lnTo>
                  <a:lnTo>
                    <a:pt x="2004" y="34472"/>
                  </a:lnTo>
                  <a:lnTo>
                    <a:pt x="3864" y="46979"/>
                  </a:lnTo>
                  <a:lnTo>
                    <a:pt x="6181" y="60935"/>
                  </a:lnTo>
                  <a:lnTo>
                    <a:pt x="8847" y="76498"/>
                  </a:lnTo>
                  <a:lnTo>
                    <a:pt x="11770" y="93501"/>
                  </a:lnTo>
                  <a:lnTo>
                    <a:pt x="14877" y="111658"/>
                  </a:lnTo>
                  <a:lnTo>
                    <a:pt x="18108" y="130691"/>
                  </a:lnTo>
                  <a:lnTo>
                    <a:pt x="21259" y="150519"/>
                  </a:lnTo>
                  <a:lnTo>
                    <a:pt x="23995" y="171266"/>
                  </a:lnTo>
                  <a:lnTo>
                    <a:pt x="26172" y="192908"/>
                  </a:lnTo>
                  <a:lnTo>
                    <a:pt x="27972" y="214661"/>
                  </a:lnTo>
                  <a:lnTo>
                    <a:pt x="29796" y="235125"/>
                  </a:lnTo>
                  <a:lnTo>
                    <a:pt x="31874" y="253635"/>
                  </a:lnTo>
                  <a:lnTo>
                    <a:pt x="34100" y="270522"/>
                  </a:lnTo>
                  <a:lnTo>
                    <a:pt x="36142" y="286704"/>
                  </a:lnTo>
                  <a:lnTo>
                    <a:pt x="37818" y="302810"/>
                  </a:lnTo>
                  <a:lnTo>
                    <a:pt x="39265" y="318781"/>
                  </a:lnTo>
                  <a:lnTo>
                    <a:pt x="40843" y="334074"/>
                  </a:lnTo>
                  <a:lnTo>
                    <a:pt x="42733" y="348304"/>
                  </a:lnTo>
                  <a:lnTo>
                    <a:pt x="44176" y="357826"/>
                  </a:lnTo>
                  <a:lnTo>
                    <a:pt x="44404" y="358657"/>
                  </a:lnTo>
                  <a:lnTo>
                    <a:pt x="44081" y="353003"/>
                  </a:lnTo>
                  <a:lnTo>
                    <a:pt x="43810" y="343513"/>
                  </a:lnTo>
                  <a:lnTo>
                    <a:pt x="44053" y="332300"/>
                  </a:lnTo>
                  <a:lnTo>
                    <a:pt x="44990" y="320570"/>
                  </a:lnTo>
                  <a:lnTo>
                    <a:pt x="46748" y="309026"/>
                  </a:lnTo>
                  <a:lnTo>
                    <a:pt x="49521" y="298161"/>
                  </a:lnTo>
                  <a:lnTo>
                    <a:pt x="53314" y="288147"/>
                  </a:lnTo>
                  <a:lnTo>
                    <a:pt x="58147" y="279413"/>
                  </a:lnTo>
                  <a:lnTo>
                    <a:pt x="64140" y="272737"/>
                  </a:lnTo>
                  <a:lnTo>
                    <a:pt x="71239" y="268362"/>
                  </a:lnTo>
                  <a:lnTo>
                    <a:pt x="79108" y="266389"/>
                  </a:lnTo>
                  <a:lnTo>
                    <a:pt x="87226" y="267023"/>
                  </a:lnTo>
                  <a:lnTo>
                    <a:pt x="95277" y="270118"/>
                  </a:lnTo>
                  <a:lnTo>
                    <a:pt x="103138" y="275260"/>
                  </a:lnTo>
                  <a:lnTo>
                    <a:pt x="110797" y="281983"/>
                  </a:lnTo>
                  <a:lnTo>
                    <a:pt x="118276" y="289872"/>
                  </a:lnTo>
                  <a:lnTo>
                    <a:pt x="125451" y="298759"/>
                  </a:lnTo>
                  <a:lnTo>
                    <a:pt x="132050" y="308700"/>
                  </a:lnTo>
                  <a:lnTo>
                    <a:pt x="137973" y="319644"/>
                  </a:lnTo>
                  <a:lnTo>
                    <a:pt x="143274" y="331434"/>
                  </a:lnTo>
                  <a:lnTo>
                    <a:pt x="148069" y="343881"/>
                  </a:lnTo>
                  <a:lnTo>
                    <a:pt x="152488" y="356723"/>
                  </a:lnTo>
                  <a:lnTo>
                    <a:pt x="156854" y="366734"/>
                  </a:lnTo>
                  <a:lnTo>
                    <a:pt x="161234" y="370106"/>
                  </a:lnTo>
                  <a:lnTo>
                    <a:pt x="165392" y="368378"/>
                  </a:lnTo>
                  <a:lnTo>
                    <a:pt x="169704" y="363794"/>
                  </a:lnTo>
                  <a:lnTo>
                    <a:pt x="174627" y="357795"/>
                  </a:lnTo>
                  <a:lnTo>
                    <a:pt x="180540" y="351145"/>
                  </a:lnTo>
                  <a:lnTo>
                    <a:pt x="187520" y="344219"/>
                  </a:lnTo>
                  <a:lnTo>
                    <a:pt x="195442" y="337355"/>
                  </a:lnTo>
                  <a:lnTo>
                    <a:pt x="204112" y="330933"/>
                  </a:lnTo>
                  <a:lnTo>
                    <a:pt x="213342" y="325114"/>
                  </a:lnTo>
                  <a:lnTo>
                    <a:pt x="222975" y="319876"/>
                  </a:lnTo>
                  <a:lnTo>
                    <a:pt x="232893" y="315120"/>
                  </a:lnTo>
                  <a:lnTo>
                    <a:pt x="243006" y="310726"/>
                  </a:lnTo>
                  <a:lnTo>
                    <a:pt x="253255" y="306435"/>
                  </a:lnTo>
                  <a:lnTo>
                    <a:pt x="263595" y="301860"/>
                  </a:lnTo>
                  <a:lnTo>
                    <a:pt x="273983" y="296804"/>
                  </a:lnTo>
                  <a:lnTo>
                    <a:pt x="283909" y="290931"/>
                  </a:lnTo>
                  <a:lnTo>
                    <a:pt x="292436" y="283699"/>
                  </a:lnTo>
                  <a:lnTo>
                    <a:pt x="299148" y="274958"/>
                  </a:lnTo>
                  <a:lnTo>
                    <a:pt x="303483" y="265512"/>
                  </a:lnTo>
                  <a:lnTo>
                    <a:pt x="304512" y="256860"/>
                  </a:lnTo>
                  <a:lnTo>
                    <a:pt x="302049" y="249791"/>
                  </a:lnTo>
                  <a:lnTo>
                    <a:pt x="296512" y="244406"/>
                  </a:lnTo>
                  <a:lnTo>
                    <a:pt x="288536" y="240478"/>
                  </a:lnTo>
                  <a:lnTo>
                    <a:pt x="278744" y="237700"/>
                  </a:lnTo>
                  <a:lnTo>
                    <a:pt x="267972" y="236105"/>
                  </a:lnTo>
                  <a:lnTo>
                    <a:pt x="257226" y="236067"/>
                  </a:lnTo>
                  <a:lnTo>
                    <a:pt x="247048" y="237664"/>
                  </a:lnTo>
                  <a:lnTo>
                    <a:pt x="237575" y="240698"/>
                  </a:lnTo>
                  <a:lnTo>
                    <a:pt x="228745" y="244875"/>
                  </a:lnTo>
                  <a:lnTo>
                    <a:pt x="220436" y="249912"/>
                  </a:lnTo>
                  <a:lnTo>
                    <a:pt x="212684" y="255734"/>
                  </a:lnTo>
                  <a:lnTo>
                    <a:pt x="205688" y="262466"/>
                  </a:lnTo>
                  <a:lnTo>
                    <a:pt x="199496" y="270103"/>
                  </a:lnTo>
                  <a:lnTo>
                    <a:pt x="194013" y="278519"/>
                  </a:lnTo>
                  <a:lnTo>
                    <a:pt x="189094" y="287546"/>
                  </a:lnTo>
                  <a:lnTo>
                    <a:pt x="184609" y="297032"/>
                  </a:lnTo>
                  <a:lnTo>
                    <a:pt x="180765" y="307012"/>
                  </a:lnTo>
                  <a:lnTo>
                    <a:pt x="178088" y="317698"/>
                  </a:lnTo>
                  <a:lnTo>
                    <a:pt x="176770" y="329141"/>
                  </a:lnTo>
                  <a:lnTo>
                    <a:pt x="176699" y="341097"/>
                  </a:lnTo>
                  <a:lnTo>
                    <a:pt x="177639" y="353122"/>
                  </a:lnTo>
                  <a:lnTo>
                    <a:pt x="179350" y="364948"/>
                  </a:lnTo>
                  <a:lnTo>
                    <a:pt x="181786" y="376328"/>
                  </a:lnTo>
                  <a:lnTo>
                    <a:pt x="185091" y="386971"/>
                  </a:lnTo>
                  <a:lnTo>
                    <a:pt x="189278" y="396794"/>
                  </a:lnTo>
                  <a:lnTo>
                    <a:pt x="194395" y="405882"/>
                  </a:lnTo>
                  <a:lnTo>
                    <a:pt x="200585" y="414380"/>
                  </a:lnTo>
                  <a:lnTo>
                    <a:pt x="207827" y="422420"/>
                  </a:lnTo>
                  <a:lnTo>
                    <a:pt x="215961" y="429636"/>
                  </a:lnTo>
                  <a:lnTo>
                    <a:pt x="224792" y="435198"/>
                  </a:lnTo>
                  <a:lnTo>
                    <a:pt x="234129" y="438794"/>
                  </a:lnTo>
                  <a:lnTo>
                    <a:pt x="243563" y="440732"/>
                  </a:lnTo>
                  <a:lnTo>
                    <a:pt x="253496" y="441877"/>
                  </a:lnTo>
                  <a:lnTo>
                    <a:pt x="265914" y="442326"/>
                  </a:lnTo>
                  <a:lnTo>
                    <a:pt x="284270" y="442197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68346" y="4170864"/>
              <a:ext cx="202530" cy="345198"/>
            </a:xfrm>
            <a:custGeom>
              <a:avLst/>
              <a:gdLst/>
              <a:ahLst/>
              <a:cxnLst/>
              <a:rect l="0" t="0" r="0" b="0"/>
              <a:pathLst>
                <a:path w="202530" h="345198">
                  <a:moveTo>
                    <a:pt x="14829" y="0"/>
                  </a:moveTo>
                  <a:lnTo>
                    <a:pt x="11963" y="8935"/>
                  </a:lnTo>
                  <a:lnTo>
                    <a:pt x="9820" y="18562"/>
                  </a:lnTo>
                  <a:lnTo>
                    <a:pt x="8213" y="29854"/>
                  </a:lnTo>
                  <a:lnTo>
                    <a:pt x="6859" y="42695"/>
                  </a:lnTo>
                  <a:lnTo>
                    <a:pt x="5362" y="56822"/>
                  </a:lnTo>
                  <a:lnTo>
                    <a:pt x="3521" y="71948"/>
                  </a:lnTo>
                  <a:lnTo>
                    <a:pt x="1627" y="87809"/>
                  </a:lnTo>
                  <a:lnTo>
                    <a:pt x="343" y="104197"/>
                  </a:lnTo>
                  <a:lnTo>
                    <a:pt x="0" y="120954"/>
                  </a:lnTo>
                  <a:lnTo>
                    <a:pt x="602" y="137966"/>
                  </a:lnTo>
                  <a:lnTo>
                    <a:pt x="2002" y="155152"/>
                  </a:lnTo>
                  <a:lnTo>
                    <a:pt x="4021" y="172453"/>
                  </a:lnTo>
                  <a:lnTo>
                    <a:pt x="6495" y="189665"/>
                  </a:lnTo>
                  <a:lnTo>
                    <a:pt x="9293" y="206455"/>
                  </a:lnTo>
                  <a:lnTo>
                    <a:pt x="12322" y="222676"/>
                  </a:lnTo>
                  <a:lnTo>
                    <a:pt x="15677" y="238349"/>
                  </a:lnTo>
                  <a:lnTo>
                    <a:pt x="19613" y="253567"/>
                  </a:lnTo>
                  <a:lnTo>
                    <a:pt x="24228" y="268428"/>
                  </a:lnTo>
                  <a:lnTo>
                    <a:pt x="29464" y="282697"/>
                  </a:lnTo>
                  <a:lnTo>
                    <a:pt x="35203" y="295834"/>
                  </a:lnTo>
                  <a:lnTo>
                    <a:pt x="41328" y="307629"/>
                  </a:lnTo>
                  <a:lnTo>
                    <a:pt x="47899" y="318025"/>
                  </a:lnTo>
                  <a:lnTo>
                    <a:pt x="55141" y="326944"/>
                  </a:lnTo>
                  <a:lnTo>
                    <a:pt x="63125" y="334486"/>
                  </a:lnTo>
                  <a:lnTo>
                    <a:pt x="71775" y="340399"/>
                  </a:lnTo>
                  <a:lnTo>
                    <a:pt x="80959" y="344023"/>
                  </a:lnTo>
                  <a:lnTo>
                    <a:pt x="90540" y="345197"/>
                  </a:lnTo>
                  <a:lnTo>
                    <a:pt x="100246" y="344038"/>
                  </a:lnTo>
                  <a:lnTo>
                    <a:pt x="109682" y="340676"/>
                  </a:lnTo>
                  <a:lnTo>
                    <a:pt x="118655" y="335416"/>
                  </a:lnTo>
                  <a:lnTo>
                    <a:pt x="127154" y="328649"/>
                  </a:lnTo>
                  <a:lnTo>
                    <a:pt x="135249" y="320753"/>
                  </a:lnTo>
                  <a:lnTo>
                    <a:pt x="143029" y="312032"/>
                  </a:lnTo>
                  <a:lnTo>
                    <a:pt x="150578" y="302400"/>
                  </a:lnTo>
                  <a:lnTo>
                    <a:pt x="157960" y="291417"/>
                  </a:lnTo>
                  <a:lnTo>
                    <a:pt x="165223" y="278957"/>
                  </a:lnTo>
                  <a:lnTo>
                    <a:pt x="172237" y="265333"/>
                  </a:lnTo>
                  <a:lnTo>
                    <a:pt x="178720" y="251117"/>
                  </a:lnTo>
                  <a:lnTo>
                    <a:pt x="184557" y="236697"/>
                  </a:lnTo>
                  <a:lnTo>
                    <a:pt x="189629" y="222100"/>
                  </a:lnTo>
                  <a:lnTo>
                    <a:pt x="193737" y="207088"/>
                  </a:lnTo>
                  <a:lnTo>
                    <a:pt x="196870" y="191550"/>
                  </a:lnTo>
                  <a:lnTo>
                    <a:pt x="199160" y="175675"/>
                  </a:lnTo>
                  <a:lnTo>
                    <a:pt x="200788" y="159858"/>
                  </a:lnTo>
                  <a:lnTo>
                    <a:pt x="201920" y="144325"/>
                  </a:lnTo>
                  <a:lnTo>
                    <a:pt x="202529" y="129132"/>
                  </a:lnTo>
                  <a:lnTo>
                    <a:pt x="202414" y="114243"/>
                  </a:lnTo>
                  <a:lnTo>
                    <a:pt x="201527" y="99597"/>
                  </a:lnTo>
                  <a:lnTo>
                    <a:pt x="200118" y="85135"/>
                  </a:lnTo>
                  <a:lnTo>
                    <a:pt x="198634" y="70804"/>
                  </a:lnTo>
                  <a:lnTo>
                    <a:pt x="197342" y="56584"/>
                  </a:lnTo>
                  <a:lnTo>
                    <a:pt x="196321" y="43053"/>
                  </a:lnTo>
                  <a:lnTo>
                    <a:pt x="195450" y="30047"/>
                  </a:lnTo>
                  <a:lnTo>
                    <a:pt x="194658" y="16422"/>
                  </a:lnTo>
                  <a:lnTo>
                    <a:pt x="193814" y="0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46388" y="44867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57474" y="4181392"/>
              <a:ext cx="177638" cy="381406"/>
            </a:xfrm>
            <a:custGeom>
              <a:avLst/>
              <a:gdLst/>
              <a:ahLst/>
              <a:cxnLst/>
              <a:rect l="0" t="0" r="0" b="0"/>
              <a:pathLst>
                <a:path w="177638" h="381406">
                  <a:moveTo>
                    <a:pt x="120541" y="0"/>
                  </a:moveTo>
                  <a:lnTo>
                    <a:pt x="111740" y="5801"/>
                  </a:lnTo>
                  <a:lnTo>
                    <a:pt x="103393" y="10725"/>
                  </a:lnTo>
                  <a:lnTo>
                    <a:pt x="94699" y="15232"/>
                  </a:lnTo>
                  <a:lnTo>
                    <a:pt x="85750" y="19626"/>
                  </a:lnTo>
                  <a:lnTo>
                    <a:pt x="76904" y="24288"/>
                  </a:lnTo>
                  <a:lnTo>
                    <a:pt x="68365" y="29407"/>
                  </a:lnTo>
                  <a:lnTo>
                    <a:pt x="60177" y="35158"/>
                  </a:lnTo>
                  <a:lnTo>
                    <a:pt x="52299" y="41778"/>
                  </a:lnTo>
                  <a:lnTo>
                    <a:pt x="44669" y="49305"/>
                  </a:lnTo>
                  <a:lnTo>
                    <a:pt x="37223" y="57462"/>
                  </a:lnTo>
                  <a:lnTo>
                    <a:pt x="29910" y="65775"/>
                  </a:lnTo>
                  <a:lnTo>
                    <a:pt x="22699" y="73965"/>
                  </a:lnTo>
                  <a:lnTo>
                    <a:pt x="15890" y="82259"/>
                  </a:lnTo>
                  <a:lnTo>
                    <a:pt x="10075" y="91273"/>
                  </a:lnTo>
                  <a:lnTo>
                    <a:pt x="5506" y="101298"/>
                  </a:lnTo>
                  <a:lnTo>
                    <a:pt x="2269" y="112150"/>
                  </a:lnTo>
                  <a:lnTo>
                    <a:pt x="463" y="123360"/>
                  </a:lnTo>
                  <a:lnTo>
                    <a:pt x="0" y="134598"/>
                  </a:lnTo>
                  <a:lnTo>
                    <a:pt x="976" y="145398"/>
                  </a:lnTo>
                  <a:lnTo>
                    <a:pt x="3751" y="155109"/>
                  </a:lnTo>
                  <a:lnTo>
                    <a:pt x="8357" y="163487"/>
                  </a:lnTo>
                  <a:lnTo>
                    <a:pt x="14550" y="170618"/>
                  </a:lnTo>
                  <a:lnTo>
                    <a:pt x="21995" y="176731"/>
                  </a:lnTo>
                  <a:lnTo>
                    <a:pt x="30375" y="182071"/>
                  </a:lnTo>
                  <a:lnTo>
                    <a:pt x="39594" y="186846"/>
                  </a:lnTo>
                  <a:lnTo>
                    <a:pt x="49759" y="191223"/>
                  </a:lnTo>
                  <a:lnTo>
                    <a:pt x="60850" y="195321"/>
                  </a:lnTo>
                  <a:lnTo>
                    <a:pt x="72569" y="199229"/>
                  </a:lnTo>
                  <a:lnTo>
                    <a:pt x="84433" y="203007"/>
                  </a:lnTo>
                  <a:lnTo>
                    <a:pt x="96156" y="206701"/>
                  </a:lnTo>
                  <a:lnTo>
                    <a:pt x="107637" y="210504"/>
                  </a:lnTo>
                  <a:lnTo>
                    <a:pt x="118879" y="214743"/>
                  </a:lnTo>
                  <a:lnTo>
                    <a:pt x="129914" y="219564"/>
                  </a:lnTo>
                  <a:lnTo>
                    <a:pt x="140460" y="225108"/>
                  </a:lnTo>
                  <a:lnTo>
                    <a:pt x="149944" y="231586"/>
                  </a:lnTo>
                  <a:lnTo>
                    <a:pt x="158134" y="239026"/>
                  </a:lnTo>
                  <a:lnTo>
                    <a:pt x="164956" y="247463"/>
                  </a:lnTo>
                  <a:lnTo>
                    <a:pt x="170322" y="257029"/>
                  </a:lnTo>
                  <a:lnTo>
                    <a:pt x="174330" y="267682"/>
                  </a:lnTo>
                  <a:lnTo>
                    <a:pt x="176887" y="279089"/>
                  </a:lnTo>
                  <a:lnTo>
                    <a:pt x="177637" y="290737"/>
                  </a:lnTo>
                  <a:lnTo>
                    <a:pt x="176551" y="302306"/>
                  </a:lnTo>
                  <a:lnTo>
                    <a:pt x="173874" y="313512"/>
                  </a:lnTo>
                  <a:lnTo>
                    <a:pt x="169944" y="324038"/>
                  </a:lnTo>
                  <a:lnTo>
                    <a:pt x="165076" y="333777"/>
                  </a:lnTo>
                  <a:lnTo>
                    <a:pt x="159369" y="342639"/>
                  </a:lnTo>
                  <a:lnTo>
                    <a:pt x="152715" y="350453"/>
                  </a:lnTo>
                  <a:lnTo>
                    <a:pt x="145130" y="357231"/>
                  </a:lnTo>
                  <a:lnTo>
                    <a:pt x="136749" y="363124"/>
                  </a:lnTo>
                  <a:lnTo>
                    <a:pt x="127746" y="368324"/>
                  </a:lnTo>
                  <a:lnTo>
                    <a:pt x="118280" y="373003"/>
                  </a:lnTo>
                  <a:lnTo>
                    <a:pt x="108483" y="376978"/>
                  </a:lnTo>
                  <a:lnTo>
                    <a:pt x="98454" y="379743"/>
                  </a:lnTo>
                  <a:lnTo>
                    <a:pt x="88277" y="381125"/>
                  </a:lnTo>
                  <a:lnTo>
                    <a:pt x="78459" y="381405"/>
                  </a:lnTo>
                  <a:lnTo>
                    <a:pt x="68963" y="381174"/>
                  </a:lnTo>
                  <a:lnTo>
                    <a:pt x="58955" y="380411"/>
                  </a:lnTo>
                  <a:lnTo>
                    <a:pt x="46841" y="379026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35942" y="451830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979357" y="94756"/>
            <a:ext cx="4906281" cy="1042322"/>
            <a:chOff x="1979357" y="94756"/>
            <a:chExt cx="4906281" cy="1042322"/>
          </a:xfrm>
        </p:grpSpPr>
        <p:sp>
          <p:nvSpPr>
            <p:cNvPr id="2" name="Freeform 1"/>
            <p:cNvSpPr/>
            <p:nvPr/>
          </p:nvSpPr>
          <p:spPr>
            <a:xfrm>
              <a:off x="1979357" y="94756"/>
              <a:ext cx="528174" cy="705410"/>
            </a:xfrm>
            <a:custGeom>
              <a:avLst/>
              <a:gdLst/>
              <a:ahLst/>
              <a:cxnLst/>
              <a:rect l="0" t="0" r="0" b="0"/>
              <a:pathLst>
                <a:path w="528174" h="705410">
                  <a:moveTo>
                    <a:pt x="0" y="0"/>
                  </a:moveTo>
                  <a:lnTo>
                    <a:pt x="11735" y="2867"/>
                  </a:lnTo>
                  <a:lnTo>
                    <a:pt x="22864" y="5009"/>
                  </a:lnTo>
                  <a:lnTo>
                    <a:pt x="34462" y="6616"/>
                  </a:lnTo>
                  <a:lnTo>
                    <a:pt x="46624" y="7970"/>
                  </a:lnTo>
                  <a:lnTo>
                    <a:pt x="59284" y="9466"/>
                  </a:lnTo>
                  <a:lnTo>
                    <a:pt x="72344" y="11317"/>
                  </a:lnTo>
                  <a:lnTo>
                    <a:pt x="85869" y="13557"/>
                  </a:lnTo>
                  <a:lnTo>
                    <a:pt x="100082" y="16138"/>
                  </a:lnTo>
                  <a:lnTo>
                    <a:pt x="115051" y="18983"/>
                  </a:lnTo>
                  <a:lnTo>
                    <a:pt x="130696" y="21859"/>
                  </a:lnTo>
                  <a:lnTo>
                    <a:pt x="146882" y="24403"/>
                  </a:lnTo>
                  <a:lnTo>
                    <a:pt x="163481" y="26443"/>
                  </a:lnTo>
                  <a:lnTo>
                    <a:pt x="180544" y="27981"/>
                  </a:lnTo>
                  <a:lnTo>
                    <a:pt x="198290" y="29095"/>
                  </a:lnTo>
                  <a:lnTo>
                    <a:pt x="216781" y="29887"/>
                  </a:lnTo>
                  <a:lnTo>
                    <a:pt x="235774" y="30606"/>
                  </a:lnTo>
                  <a:lnTo>
                    <a:pt x="254832" y="31629"/>
                  </a:lnTo>
                  <a:lnTo>
                    <a:pt x="273684" y="33133"/>
                  </a:lnTo>
                  <a:lnTo>
                    <a:pt x="292089" y="34959"/>
                  </a:lnTo>
                  <a:lnTo>
                    <a:pt x="309754" y="36724"/>
                  </a:lnTo>
                  <a:lnTo>
                    <a:pt x="326603" y="38200"/>
                  </a:lnTo>
                  <a:lnTo>
                    <a:pt x="342884" y="39173"/>
                  </a:lnTo>
                  <a:lnTo>
                    <a:pt x="359051" y="39368"/>
                  </a:lnTo>
                  <a:lnTo>
                    <a:pt x="375378" y="38721"/>
                  </a:lnTo>
                  <a:lnTo>
                    <a:pt x="391957" y="37488"/>
                  </a:lnTo>
                  <a:lnTo>
                    <a:pt x="408780" y="36130"/>
                  </a:lnTo>
                  <a:lnTo>
                    <a:pt x="425797" y="34921"/>
                  </a:lnTo>
                  <a:lnTo>
                    <a:pt x="442632" y="33790"/>
                  </a:lnTo>
                  <a:lnTo>
                    <a:pt x="458629" y="32424"/>
                  </a:lnTo>
                  <a:lnTo>
                    <a:pt x="473491" y="30668"/>
                  </a:lnTo>
                  <a:lnTo>
                    <a:pt x="487096" y="28997"/>
                  </a:lnTo>
                  <a:lnTo>
                    <a:pt x="499323" y="28393"/>
                  </a:lnTo>
                  <a:lnTo>
                    <a:pt x="510233" y="29347"/>
                  </a:lnTo>
                  <a:lnTo>
                    <a:pt x="519374" y="32600"/>
                  </a:lnTo>
                  <a:lnTo>
                    <a:pt x="525453" y="38155"/>
                  </a:lnTo>
                  <a:lnTo>
                    <a:pt x="528063" y="44595"/>
                  </a:lnTo>
                  <a:lnTo>
                    <a:pt x="528173" y="51689"/>
                  </a:lnTo>
                  <a:lnTo>
                    <a:pt x="526763" y="59490"/>
                  </a:lnTo>
                  <a:lnTo>
                    <a:pt x="524313" y="67798"/>
                  </a:lnTo>
                  <a:lnTo>
                    <a:pt x="520888" y="76194"/>
                  </a:lnTo>
                  <a:lnTo>
                    <a:pt x="516569" y="84430"/>
                  </a:lnTo>
                  <a:lnTo>
                    <a:pt x="511508" y="92750"/>
                  </a:lnTo>
                  <a:lnTo>
                    <a:pt x="505874" y="101778"/>
                  </a:lnTo>
                  <a:lnTo>
                    <a:pt x="499818" y="111812"/>
                  </a:lnTo>
                  <a:lnTo>
                    <a:pt x="493460" y="122670"/>
                  </a:lnTo>
                  <a:lnTo>
                    <a:pt x="486892" y="133883"/>
                  </a:lnTo>
                  <a:lnTo>
                    <a:pt x="480173" y="145141"/>
                  </a:lnTo>
                  <a:lnTo>
                    <a:pt x="473187" y="156633"/>
                  </a:lnTo>
                  <a:lnTo>
                    <a:pt x="465658" y="168939"/>
                  </a:lnTo>
                  <a:lnTo>
                    <a:pt x="457488" y="182321"/>
                  </a:lnTo>
                  <a:lnTo>
                    <a:pt x="449051" y="196409"/>
                  </a:lnTo>
                  <a:lnTo>
                    <a:pt x="441074" y="210411"/>
                  </a:lnTo>
                  <a:lnTo>
                    <a:pt x="433928" y="223868"/>
                  </a:lnTo>
                  <a:lnTo>
                    <a:pt x="427488" y="236666"/>
                  </a:lnTo>
                  <a:lnTo>
                    <a:pt x="421321" y="248868"/>
                  </a:lnTo>
                  <a:lnTo>
                    <a:pt x="415135" y="260591"/>
                  </a:lnTo>
                  <a:lnTo>
                    <a:pt x="408810" y="271955"/>
                  </a:lnTo>
                  <a:lnTo>
                    <a:pt x="402323" y="283060"/>
                  </a:lnTo>
                  <a:lnTo>
                    <a:pt x="395693" y="293982"/>
                  </a:lnTo>
                  <a:lnTo>
                    <a:pt x="388950" y="304778"/>
                  </a:lnTo>
                  <a:lnTo>
                    <a:pt x="382125" y="315487"/>
                  </a:lnTo>
                  <a:lnTo>
                    <a:pt x="375239" y="326137"/>
                  </a:lnTo>
                  <a:lnTo>
                    <a:pt x="368310" y="336747"/>
                  </a:lnTo>
                  <a:lnTo>
                    <a:pt x="361353" y="347330"/>
                  </a:lnTo>
                  <a:lnTo>
                    <a:pt x="354375" y="357895"/>
                  </a:lnTo>
                  <a:lnTo>
                    <a:pt x="347384" y="368448"/>
                  </a:lnTo>
                  <a:lnTo>
                    <a:pt x="340384" y="378993"/>
                  </a:lnTo>
                  <a:lnTo>
                    <a:pt x="333377" y="389532"/>
                  </a:lnTo>
                  <a:lnTo>
                    <a:pt x="326367" y="400068"/>
                  </a:lnTo>
                  <a:lnTo>
                    <a:pt x="319353" y="410602"/>
                  </a:lnTo>
                  <a:lnTo>
                    <a:pt x="312343" y="421133"/>
                  </a:lnTo>
                  <a:lnTo>
                    <a:pt x="305499" y="431664"/>
                  </a:lnTo>
                  <a:lnTo>
                    <a:pt x="299130" y="442194"/>
                  </a:lnTo>
                  <a:lnTo>
                    <a:pt x="293365" y="452723"/>
                  </a:lnTo>
                  <a:lnTo>
                    <a:pt x="288172" y="463252"/>
                  </a:lnTo>
                  <a:lnTo>
                    <a:pt x="283451" y="473781"/>
                  </a:lnTo>
                  <a:lnTo>
                    <a:pt x="279083" y="484306"/>
                  </a:lnTo>
                  <a:lnTo>
                    <a:pt x="274810" y="494661"/>
                  </a:lnTo>
                  <a:lnTo>
                    <a:pt x="270247" y="504542"/>
                  </a:lnTo>
                  <a:lnTo>
                    <a:pt x="265214" y="513822"/>
                  </a:lnTo>
                  <a:lnTo>
                    <a:pt x="259866" y="522698"/>
                  </a:lnTo>
                  <a:lnTo>
                    <a:pt x="254582" y="531578"/>
                  </a:lnTo>
                  <a:lnTo>
                    <a:pt x="249581" y="540708"/>
                  </a:lnTo>
                  <a:lnTo>
                    <a:pt x="244750" y="550317"/>
                  </a:lnTo>
                  <a:lnTo>
                    <a:pt x="239746" y="560686"/>
                  </a:lnTo>
                  <a:lnTo>
                    <a:pt x="234385" y="571889"/>
                  </a:lnTo>
                  <a:lnTo>
                    <a:pt x="228801" y="583838"/>
                  </a:lnTo>
                  <a:lnTo>
                    <a:pt x="223352" y="596384"/>
                  </a:lnTo>
                  <a:lnTo>
                    <a:pt x="218241" y="609373"/>
                  </a:lnTo>
                  <a:lnTo>
                    <a:pt x="213504" y="622517"/>
                  </a:lnTo>
                  <a:lnTo>
                    <a:pt x="209096" y="635414"/>
                  </a:lnTo>
                  <a:lnTo>
                    <a:pt x="204952" y="647855"/>
                  </a:lnTo>
                  <a:lnTo>
                    <a:pt x="201156" y="659565"/>
                  </a:lnTo>
                  <a:lnTo>
                    <a:pt x="197575" y="671362"/>
                  </a:lnTo>
                  <a:lnTo>
                    <a:pt x="193892" y="685399"/>
                  </a:lnTo>
                  <a:lnTo>
                    <a:pt x="189513" y="70540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47937" y="525408"/>
              <a:ext cx="303991" cy="611670"/>
            </a:xfrm>
            <a:custGeom>
              <a:avLst/>
              <a:gdLst/>
              <a:ahLst/>
              <a:cxnLst/>
              <a:rect l="0" t="0" r="0" b="0"/>
              <a:pathLst>
                <a:path w="303991" h="611670">
                  <a:moveTo>
                    <a:pt x="263213" y="85244"/>
                  </a:moveTo>
                  <a:lnTo>
                    <a:pt x="260279" y="76443"/>
                  </a:lnTo>
                  <a:lnTo>
                    <a:pt x="257497" y="68096"/>
                  </a:lnTo>
                  <a:lnTo>
                    <a:pt x="254593" y="59402"/>
                  </a:lnTo>
                  <a:lnTo>
                    <a:pt x="251380" y="50454"/>
                  </a:lnTo>
                  <a:lnTo>
                    <a:pt x="247566" y="41607"/>
                  </a:lnTo>
                  <a:lnTo>
                    <a:pt x="243045" y="33073"/>
                  </a:lnTo>
                  <a:lnTo>
                    <a:pt x="237708" y="25058"/>
                  </a:lnTo>
                  <a:lnTo>
                    <a:pt x="231372" y="17829"/>
                  </a:lnTo>
                  <a:lnTo>
                    <a:pt x="224025" y="11461"/>
                  </a:lnTo>
                  <a:lnTo>
                    <a:pt x="215481" y="6186"/>
                  </a:lnTo>
                  <a:lnTo>
                    <a:pt x="205310" y="2466"/>
                  </a:lnTo>
                  <a:lnTo>
                    <a:pt x="193443" y="413"/>
                  </a:lnTo>
                  <a:lnTo>
                    <a:pt x="180576" y="0"/>
                  </a:lnTo>
                  <a:lnTo>
                    <a:pt x="167941" y="1235"/>
                  </a:lnTo>
                  <a:lnTo>
                    <a:pt x="156227" y="3954"/>
                  </a:lnTo>
                  <a:lnTo>
                    <a:pt x="145586" y="7879"/>
                  </a:lnTo>
                  <a:lnTo>
                    <a:pt x="135905" y="12721"/>
                  </a:lnTo>
                  <a:lnTo>
                    <a:pt x="126988" y="18238"/>
                  </a:lnTo>
                  <a:lnTo>
                    <a:pt x="118643" y="24397"/>
                  </a:lnTo>
                  <a:lnTo>
                    <a:pt x="110710" y="31362"/>
                  </a:lnTo>
                  <a:lnTo>
                    <a:pt x="103072" y="39169"/>
                  </a:lnTo>
                  <a:lnTo>
                    <a:pt x="95802" y="48039"/>
                  </a:lnTo>
                  <a:lnTo>
                    <a:pt x="89146" y="58436"/>
                  </a:lnTo>
                  <a:lnTo>
                    <a:pt x="83197" y="70465"/>
                  </a:lnTo>
                  <a:lnTo>
                    <a:pt x="78220" y="83611"/>
                  </a:lnTo>
                  <a:lnTo>
                    <a:pt x="74708" y="96966"/>
                  </a:lnTo>
                  <a:lnTo>
                    <a:pt x="72798" y="109982"/>
                  </a:lnTo>
                  <a:lnTo>
                    <a:pt x="72482" y="122481"/>
                  </a:lnTo>
                  <a:lnTo>
                    <a:pt x="73783" y="134481"/>
                  </a:lnTo>
                  <a:lnTo>
                    <a:pt x="76546" y="146064"/>
                  </a:lnTo>
                  <a:lnTo>
                    <a:pt x="80501" y="157164"/>
                  </a:lnTo>
                  <a:lnTo>
                    <a:pt x="85364" y="167560"/>
                  </a:lnTo>
                  <a:lnTo>
                    <a:pt x="90894" y="177184"/>
                  </a:lnTo>
                  <a:lnTo>
                    <a:pt x="97062" y="185954"/>
                  </a:lnTo>
                  <a:lnTo>
                    <a:pt x="104033" y="193700"/>
                  </a:lnTo>
                  <a:lnTo>
                    <a:pt x="111839" y="200419"/>
                  </a:lnTo>
                  <a:lnTo>
                    <a:pt x="120540" y="205932"/>
                  </a:lnTo>
                  <a:lnTo>
                    <a:pt x="130290" y="209812"/>
                  </a:lnTo>
                  <a:lnTo>
                    <a:pt x="141071" y="211972"/>
                  </a:lnTo>
                  <a:lnTo>
                    <a:pt x="152566" y="212457"/>
                  </a:lnTo>
                  <a:lnTo>
                    <a:pt x="164274" y="211271"/>
                  </a:lnTo>
                  <a:lnTo>
                    <a:pt x="175882" y="208580"/>
                  </a:lnTo>
                  <a:lnTo>
                    <a:pt x="187116" y="204504"/>
                  </a:lnTo>
                  <a:lnTo>
                    <a:pt x="197659" y="199027"/>
                  </a:lnTo>
                  <a:lnTo>
                    <a:pt x="207411" y="192271"/>
                  </a:lnTo>
                  <a:lnTo>
                    <a:pt x="216281" y="184466"/>
                  </a:lnTo>
                  <a:lnTo>
                    <a:pt x="224101" y="175857"/>
                  </a:lnTo>
                  <a:lnTo>
                    <a:pt x="230883" y="166659"/>
                  </a:lnTo>
                  <a:lnTo>
                    <a:pt x="236777" y="157044"/>
                  </a:lnTo>
                  <a:lnTo>
                    <a:pt x="241980" y="147136"/>
                  </a:lnTo>
                  <a:lnTo>
                    <a:pt x="246683" y="137073"/>
                  </a:lnTo>
                  <a:lnTo>
                    <a:pt x="251525" y="128501"/>
                  </a:lnTo>
                  <a:lnTo>
                    <a:pt x="256722" y="124214"/>
                  </a:lnTo>
                  <a:lnTo>
                    <a:pt x="261317" y="125012"/>
                  </a:lnTo>
                  <a:lnTo>
                    <a:pt x="264933" y="130327"/>
                  </a:lnTo>
                  <a:lnTo>
                    <a:pt x="267616" y="139203"/>
                  </a:lnTo>
                  <a:lnTo>
                    <a:pt x="269706" y="150884"/>
                  </a:lnTo>
                  <a:lnTo>
                    <a:pt x="271696" y="164928"/>
                  </a:lnTo>
                  <a:lnTo>
                    <a:pt x="273872" y="180899"/>
                  </a:lnTo>
                  <a:lnTo>
                    <a:pt x="276157" y="198355"/>
                  </a:lnTo>
                  <a:lnTo>
                    <a:pt x="278235" y="216907"/>
                  </a:lnTo>
                  <a:lnTo>
                    <a:pt x="279933" y="236227"/>
                  </a:lnTo>
                  <a:lnTo>
                    <a:pt x="281394" y="255592"/>
                  </a:lnTo>
                  <a:lnTo>
                    <a:pt x="282981" y="273908"/>
                  </a:lnTo>
                  <a:lnTo>
                    <a:pt x="284900" y="290683"/>
                  </a:lnTo>
                  <a:lnTo>
                    <a:pt x="287189" y="306421"/>
                  </a:lnTo>
                  <a:lnTo>
                    <a:pt x="289805" y="322291"/>
                  </a:lnTo>
                  <a:lnTo>
                    <a:pt x="292674" y="338973"/>
                  </a:lnTo>
                  <a:lnTo>
                    <a:pt x="295566" y="356470"/>
                  </a:lnTo>
                  <a:lnTo>
                    <a:pt x="298122" y="374383"/>
                  </a:lnTo>
                  <a:lnTo>
                    <a:pt x="300169" y="392399"/>
                  </a:lnTo>
                  <a:lnTo>
                    <a:pt x="301712" y="410211"/>
                  </a:lnTo>
                  <a:lnTo>
                    <a:pt x="302830" y="427463"/>
                  </a:lnTo>
                  <a:lnTo>
                    <a:pt x="303614" y="444018"/>
                  </a:lnTo>
                  <a:lnTo>
                    <a:pt x="303990" y="459760"/>
                  </a:lnTo>
                  <a:lnTo>
                    <a:pt x="303718" y="474498"/>
                  </a:lnTo>
                  <a:lnTo>
                    <a:pt x="302711" y="488221"/>
                  </a:lnTo>
                  <a:lnTo>
                    <a:pt x="300713" y="500744"/>
                  </a:lnTo>
                  <a:lnTo>
                    <a:pt x="297237" y="511638"/>
                  </a:lnTo>
                  <a:lnTo>
                    <a:pt x="292153" y="520823"/>
                  </a:lnTo>
                  <a:lnTo>
                    <a:pt x="285636" y="528670"/>
                  </a:lnTo>
                  <a:lnTo>
                    <a:pt x="277974" y="535798"/>
                  </a:lnTo>
                  <a:lnTo>
                    <a:pt x="269442" y="542627"/>
                  </a:lnTo>
                  <a:lnTo>
                    <a:pt x="259952" y="549048"/>
                  </a:lnTo>
                  <a:lnTo>
                    <a:pt x="249073" y="554535"/>
                  </a:lnTo>
                  <a:lnTo>
                    <a:pt x="236681" y="558862"/>
                  </a:lnTo>
                  <a:lnTo>
                    <a:pt x="222934" y="562259"/>
                  </a:lnTo>
                  <a:lnTo>
                    <a:pt x="208105" y="565229"/>
                  </a:lnTo>
                  <a:lnTo>
                    <a:pt x="192461" y="568116"/>
                  </a:lnTo>
                  <a:lnTo>
                    <a:pt x="176226" y="571073"/>
                  </a:lnTo>
                  <a:lnTo>
                    <a:pt x="159577" y="574145"/>
                  </a:lnTo>
                  <a:lnTo>
                    <a:pt x="142644" y="577328"/>
                  </a:lnTo>
                  <a:lnTo>
                    <a:pt x="125681" y="580603"/>
                  </a:lnTo>
                  <a:lnTo>
                    <a:pt x="109059" y="583948"/>
                  </a:lnTo>
                  <a:lnTo>
                    <a:pt x="92955" y="587343"/>
                  </a:lnTo>
                  <a:lnTo>
                    <a:pt x="77531" y="590774"/>
                  </a:lnTo>
                  <a:lnTo>
                    <a:pt x="63011" y="594231"/>
                  </a:lnTo>
                  <a:lnTo>
                    <a:pt x="49443" y="597700"/>
                  </a:lnTo>
                  <a:lnTo>
                    <a:pt x="37154" y="601025"/>
                  </a:lnTo>
                  <a:lnTo>
                    <a:pt x="25640" y="604230"/>
                  </a:lnTo>
                  <a:lnTo>
                    <a:pt x="13889" y="607599"/>
                  </a:lnTo>
                  <a:lnTo>
                    <a:pt x="0" y="6116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09927" y="545839"/>
              <a:ext cx="164436" cy="238733"/>
            </a:xfrm>
            <a:custGeom>
              <a:avLst/>
              <a:gdLst/>
              <a:ahLst/>
              <a:cxnLst/>
              <a:rect l="0" t="0" r="0" b="0"/>
              <a:pathLst>
                <a:path w="164436" h="238733">
                  <a:moveTo>
                    <a:pt x="17036" y="106927"/>
                  </a:moveTo>
                  <a:lnTo>
                    <a:pt x="28704" y="106860"/>
                  </a:lnTo>
                  <a:lnTo>
                    <a:pt x="39193" y="106220"/>
                  </a:lnTo>
                  <a:lnTo>
                    <a:pt x="49495" y="104919"/>
                  </a:lnTo>
                  <a:lnTo>
                    <a:pt x="59796" y="102887"/>
                  </a:lnTo>
                  <a:lnTo>
                    <a:pt x="70140" y="99922"/>
                  </a:lnTo>
                  <a:lnTo>
                    <a:pt x="80529" y="96002"/>
                  </a:lnTo>
                  <a:lnTo>
                    <a:pt x="90958" y="91253"/>
                  </a:lnTo>
                  <a:lnTo>
                    <a:pt x="101416" y="85849"/>
                  </a:lnTo>
                  <a:lnTo>
                    <a:pt x="111877" y="79949"/>
                  </a:lnTo>
                  <a:lnTo>
                    <a:pt x="121681" y="73361"/>
                  </a:lnTo>
                  <a:lnTo>
                    <a:pt x="129593" y="65575"/>
                  </a:lnTo>
                  <a:lnTo>
                    <a:pt x="135085" y="56423"/>
                  </a:lnTo>
                  <a:lnTo>
                    <a:pt x="137955" y="46514"/>
                  </a:lnTo>
                  <a:lnTo>
                    <a:pt x="137994" y="37010"/>
                  </a:lnTo>
                  <a:lnTo>
                    <a:pt x="135387" y="28549"/>
                  </a:lnTo>
                  <a:lnTo>
                    <a:pt x="130588" y="21243"/>
                  </a:lnTo>
                  <a:lnTo>
                    <a:pt x="124104" y="14954"/>
                  </a:lnTo>
                  <a:lnTo>
                    <a:pt x="116382" y="9476"/>
                  </a:lnTo>
                  <a:lnTo>
                    <a:pt x="107781" y="4933"/>
                  </a:lnTo>
                  <a:lnTo>
                    <a:pt x="98563" y="1771"/>
                  </a:lnTo>
                  <a:lnTo>
                    <a:pt x="88922" y="125"/>
                  </a:lnTo>
                  <a:lnTo>
                    <a:pt x="78992" y="0"/>
                  </a:lnTo>
                  <a:lnTo>
                    <a:pt x="68865" y="1435"/>
                  </a:lnTo>
                  <a:lnTo>
                    <a:pt x="58616" y="4296"/>
                  </a:lnTo>
                  <a:lnTo>
                    <a:pt x="48613" y="8488"/>
                  </a:lnTo>
                  <a:lnTo>
                    <a:pt x="39502" y="14043"/>
                  </a:lnTo>
                  <a:lnTo>
                    <a:pt x="31561" y="20851"/>
                  </a:lnTo>
                  <a:lnTo>
                    <a:pt x="24737" y="28692"/>
                  </a:lnTo>
                  <a:lnTo>
                    <a:pt x="18838" y="37324"/>
                  </a:lnTo>
                  <a:lnTo>
                    <a:pt x="13650" y="46547"/>
                  </a:lnTo>
                  <a:lnTo>
                    <a:pt x="9147" y="56518"/>
                  </a:lnTo>
                  <a:lnTo>
                    <a:pt x="5486" y="67729"/>
                  </a:lnTo>
                  <a:lnTo>
                    <a:pt x="2691" y="80340"/>
                  </a:lnTo>
                  <a:lnTo>
                    <a:pt x="812" y="93894"/>
                  </a:lnTo>
                  <a:lnTo>
                    <a:pt x="0" y="107530"/>
                  </a:lnTo>
                  <a:lnTo>
                    <a:pt x="233" y="120738"/>
                  </a:lnTo>
                  <a:lnTo>
                    <a:pt x="1356" y="133368"/>
                  </a:lnTo>
                  <a:lnTo>
                    <a:pt x="3172" y="145456"/>
                  </a:lnTo>
                  <a:lnTo>
                    <a:pt x="5508" y="157103"/>
                  </a:lnTo>
                  <a:lnTo>
                    <a:pt x="8379" y="168416"/>
                  </a:lnTo>
                  <a:lnTo>
                    <a:pt x="11984" y="179486"/>
                  </a:lnTo>
                  <a:lnTo>
                    <a:pt x="16377" y="190377"/>
                  </a:lnTo>
                  <a:lnTo>
                    <a:pt x="21632" y="200812"/>
                  </a:lnTo>
                  <a:lnTo>
                    <a:pt x="27916" y="210214"/>
                  </a:lnTo>
                  <a:lnTo>
                    <a:pt x="35231" y="218346"/>
                  </a:lnTo>
                  <a:lnTo>
                    <a:pt x="43753" y="225127"/>
                  </a:lnTo>
                  <a:lnTo>
                    <a:pt x="53909" y="230466"/>
                  </a:lnTo>
                  <a:lnTo>
                    <a:pt x="65777" y="234459"/>
                  </a:lnTo>
                  <a:lnTo>
                    <a:pt x="78983" y="237176"/>
                  </a:lnTo>
                  <a:lnTo>
                    <a:pt x="92911" y="238566"/>
                  </a:lnTo>
                  <a:lnTo>
                    <a:pt x="107110" y="238732"/>
                  </a:lnTo>
                  <a:lnTo>
                    <a:pt x="120758" y="238043"/>
                  </a:lnTo>
                  <a:lnTo>
                    <a:pt x="133921" y="236984"/>
                  </a:lnTo>
                  <a:lnTo>
                    <a:pt x="147745" y="235464"/>
                  </a:lnTo>
                  <a:lnTo>
                    <a:pt x="164435" y="2332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60443" y="540044"/>
              <a:ext cx="178212" cy="222558"/>
            </a:xfrm>
            <a:custGeom>
              <a:avLst/>
              <a:gdLst/>
              <a:ahLst/>
              <a:cxnLst/>
              <a:rect l="0" t="0" r="0" b="0"/>
              <a:pathLst>
                <a:path w="178212" h="222558">
                  <a:moveTo>
                    <a:pt x="124489" y="7437"/>
                  </a:moveTo>
                  <a:lnTo>
                    <a:pt x="115621" y="4571"/>
                  </a:lnTo>
                  <a:lnTo>
                    <a:pt x="106634" y="2429"/>
                  </a:lnTo>
                  <a:lnTo>
                    <a:pt x="96648" y="835"/>
                  </a:lnTo>
                  <a:lnTo>
                    <a:pt x="86013" y="0"/>
                  </a:lnTo>
                  <a:lnTo>
                    <a:pt x="75498" y="448"/>
                  </a:lnTo>
                  <a:lnTo>
                    <a:pt x="65547" y="2357"/>
                  </a:lnTo>
                  <a:lnTo>
                    <a:pt x="56260" y="5594"/>
                  </a:lnTo>
                  <a:lnTo>
                    <a:pt x="47571" y="9902"/>
                  </a:lnTo>
                  <a:lnTo>
                    <a:pt x="39366" y="15026"/>
                  </a:lnTo>
                  <a:lnTo>
                    <a:pt x="31688" y="20904"/>
                  </a:lnTo>
                  <a:lnTo>
                    <a:pt x="24743" y="27673"/>
                  </a:lnTo>
                  <a:lnTo>
                    <a:pt x="18590" y="35340"/>
                  </a:lnTo>
                  <a:lnTo>
                    <a:pt x="13303" y="43945"/>
                  </a:lnTo>
                  <a:lnTo>
                    <a:pt x="9049" y="53632"/>
                  </a:lnTo>
                  <a:lnTo>
                    <a:pt x="5818" y="64373"/>
                  </a:lnTo>
                  <a:lnTo>
                    <a:pt x="3462" y="76011"/>
                  </a:lnTo>
                  <a:lnTo>
                    <a:pt x="1790" y="88348"/>
                  </a:lnTo>
                  <a:lnTo>
                    <a:pt x="630" y="101196"/>
                  </a:lnTo>
                  <a:lnTo>
                    <a:pt x="0" y="114247"/>
                  </a:lnTo>
                  <a:lnTo>
                    <a:pt x="102" y="127081"/>
                  </a:lnTo>
                  <a:lnTo>
                    <a:pt x="990" y="139485"/>
                  </a:lnTo>
                  <a:lnTo>
                    <a:pt x="2738" y="151271"/>
                  </a:lnTo>
                  <a:lnTo>
                    <a:pt x="5515" y="162193"/>
                  </a:lnTo>
                  <a:lnTo>
                    <a:pt x="9311" y="172208"/>
                  </a:lnTo>
                  <a:lnTo>
                    <a:pt x="13980" y="181425"/>
                  </a:lnTo>
                  <a:lnTo>
                    <a:pt x="19330" y="190011"/>
                  </a:lnTo>
                  <a:lnTo>
                    <a:pt x="25195" y="198115"/>
                  </a:lnTo>
                  <a:lnTo>
                    <a:pt x="31760" y="205543"/>
                  </a:lnTo>
                  <a:lnTo>
                    <a:pt x="39530" y="211781"/>
                  </a:lnTo>
                  <a:lnTo>
                    <a:pt x="48681" y="216638"/>
                  </a:lnTo>
                  <a:lnTo>
                    <a:pt x="58929" y="220069"/>
                  </a:lnTo>
                  <a:lnTo>
                    <a:pt x="69725" y="222005"/>
                  </a:lnTo>
                  <a:lnTo>
                    <a:pt x="80690" y="222557"/>
                  </a:lnTo>
                  <a:lnTo>
                    <a:pt x="91645" y="221639"/>
                  </a:lnTo>
                  <a:lnTo>
                    <a:pt x="102526" y="218904"/>
                  </a:lnTo>
                  <a:lnTo>
                    <a:pt x="113318" y="214319"/>
                  </a:lnTo>
                  <a:lnTo>
                    <a:pt x="123870" y="207971"/>
                  </a:lnTo>
                  <a:lnTo>
                    <a:pt x="133889" y="199890"/>
                  </a:lnTo>
                  <a:lnTo>
                    <a:pt x="143257" y="190274"/>
                  </a:lnTo>
                  <a:lnTo>
                    <a:pt x="151854" y="179580"/>
                  </a:lnTo>
                  <a:lnTo>
                    <a:pt x="159483" y="168419"/>
                  </a:lnTo>
                  <a:lnTo>
                    <a:pt x="166124" y="157172"/>
                  </a:lnTo>
                  <a:lnTo>
                    <a:pt x="171584" y="145842"/>
                  </a:lnTo>
                  <a:lnTo>
                    <a:pt x="175428" y="134170"/>
                  </a:lnTo>
                  <a:lnTo>
                    <a:pt x="177569" y="122024"/>
                  </a:lnTo>
                  <a:lnTo>
                    <a:pt x="178211" y="109579"/>
                  </a:lnTo>
                  <a:lnTo>
                    <a:pt x="177663" y="97217"/>
                  </a:lnTo>
                  <a:lnTo>
                    <a:pt x="176213" y="85162"/>
                  </a:lnTo>
                  <a:lnTo>
                    <a:pt x="173785" y="73626"/>
                  </a:lnTo>
                  <a:lnTo>
                    <a:pt x="169954" y="62878"/>
                  </a:lnTo>
                  <a:lnTo>
                    <a:pt x="164604" y="52989"/>
                  </a:lnTo>
                  <a:lnTo>
                    <a:pt x="157976" y="43969"/>
                  </a:lnTo>
                  <a:lnTo>
                    <a:pt x="149644" y="34874"/>
                  </a:lnTo>
                  <a:lnTo>
                    <a:pt x="136640" y="23787"/>
                  </a:lnTo>
                  <a:lnTo>
                    <a:pt x="113961" y="743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05989" y="546851"/>
              <a:ext cx="282965" cy="548113"/>
            </a:xfrm>
            <a:custGeom>
              <a:avLst/>
              <a:gdLst/>
              <a:ahLst/>
              <a:cxnLst/>
              <a:rect l="0" t="0" r="0" b="0"/>
              <a:pathLst>
                <a:path w="282965" h="548113">
                  <a:moveTo>
                    <a:pt x="263213" y="63801"/>
                  </a:moveTo>
                  <a:lnTo>
                    <a:pt x="257278" y="52200"/>
                  </a:lnTo>
                  <a:lnTo>
                    <a:pt x="251073" y="42352"/>
                  </a:lnTo>
                  <a:lnTo>
                    <a:pt x="243973" y="33351"/>
                  </a:lnTo>
                  <a:lnTo>
                    <a:pt x="235860" y="25082"/>
                  </a:lnTo>
                  <a:lnTo>
                    <a:pt x="226566" y="17703"/>
                  </a:lnTo>
                  <a:lnTo>
                    <a:pt x="216122" y="11243"/>
                  </a:lnTo>
                  <a:lnTo>
                    <a:pt x="204870" y="5909"/>
                  </a:lnTo>
                  <a:lnTo>
                    <a:pt x="193332" y="2152"/>
                  </a:lnTo>
                  <a:lnTo>
                    <a:pt x="181841" y="83"/>
                  </a:lnTo>
                  <a:lnTo>
                    <a:pt x="170687" y="0"/>
                  </a:lnTo>
                  <a:lnTo>
                    <a:pt x="160198" y="2521"/>
                  </a:lnTo>
                  <a:lnTo>
                    <a:pt x="150488" y="7739"/>
                  </a:lnTo>
                  <a:lnTo>
                    <a:pt x="141816" y="15311"/>
                  </a:lnTo>
                  <a:lnTo>
                    <a:pt x="134661" y="24743"/>
                  </a:lnTo>
                  <a:lnTo>
                    <a:pt x="129149" y="35570"/>
                  </a:lnTo>
                  <a:lnTo>
                    <a:pt x="125259" y="47564"/>
                  </a:lnTo>
                  <a:lnTo>
                    <a:pt x="123007" y="60738"/>
                  </a:lnTo>
                  <a:lnTo>
                    <a:pt x="122235" y="74993"/>
                  </a:lnTo>
                  <a:lnTo>
                    <a:pt x="122833" y="89819"/>
                  </a:lnTo>
                  <a:lnTo>
                    <a:pt x="124822" y="104390"/>
                  </a:lnTo>
                  <a:lnTo>
                    <a:pt x="128082" y="118261"/>
                  </a:lnTo>
                  <a:lnTo>
                    <a:pt x="132387" y="131183"/>
                  </a:lnTo>
                  <a:lnTo>
                    <a:pt x="137494" y="142944"/>
                  </a:lnTo>
                  <a:lnTo>
                    <a:pt x="143194" y="153548"/>
                  </a:lnTo>
                  <a:lnTo>
                    <a:pt x="149649" y="162839"/>
                  </a:lnTo>
                  <a:lnTo>
                    <a:pt x="157345" y="170417"/>
                  </a:lnTo>
                  <a:lnTo>
                    <a:pt x="166442" y="176213"/>
                  </a:lnTo>
                  <a:lnTo>
                    <a:pt x="176484" y="180124"/>
                  </a:lnTo>
                  <a:lnTo>
                    <a:pt x="186610" y="181859"/>
                  </a:lnTo>
                  <a:lnTo>
                    <a:pt x="196307" y="181460"/>
                  </a:lnTo>
                  <a:lnTo>
                    <a:pt x="205427" y="178923"/>
                  </a:lnTo>
                  <a:lnTo>
                    <a:pt x="214005" y="174029"/>
                  </a:lnTo>
                  <a:lnTo>
                    <a:pt x="222137" y="166891"/>
                  </a:lnTo>
                  <a:lnTo>
                    <a:pt x="229768" y="158032"/>
                  </a:lnTo>
                  <a:lnTo>
                    <a:pt x="236681" y="148186"/>
                  </a:lnTo>
                  <a:lnTo>
                    <a:pt x="242820" y="137921"/>
                  </a:lnTo>
                  <a:lnTo>
                    <a:pt x="248384" y="129505"/>
                  </a:lnTo>
                  <a:lnTo>
                    <a:pt x="253174" y="126255"/>
                  </a:lnTo>
                  <a:lnTo>
                    <a:pt x="256628" y="128610"/>
                  </a:lnTo>
                  <a:lnTo>
                    <a:pt x="258922" y="135507"/>
                  </a:lnTo>
                  <a:lnTo>
                    <a:pt x="260416" y="145729"/>
                  </a:lnTo>
                  <a:lnTo>
                    <a:pt x="261555" y="158289"/>
                  </a:lnTo>
                  <a:lnTo>
                    <a:pt x="262831" y="172463"/>
                  </a:lnTo>
                  <a:lnTo>
                    <a:pt x="264490" y="187743"/>
                  </a:lnTo>
                  <a:lnTo>
                    <a:pt x="266412" y="203936"/>
                  </a:lnTo>
                  <a:lnTo>
                    <a:pt x="268238" y="221109"/>
                  </a:lnTo>
                  <a:lnTo>
                    <a:pt x="269763" y="239210"/>
                  </a:lnTo>
                  <a:lnTo>
                    <a:pt x="271106" y="257607"/>
                  </a:lnTo>
                  <a:lnTo>
                    <a:pt x="272615" y="275200"/>
                  </a:lnTo>
                  <a:lnTo>
                    <a:pt x="274476" y="291448"/>
                  </a:lnTo>
                  <a:lnTo>
                    <a:pt x="276556" y="306647"/>
                  </a:lnTo>
                  <a:lnTo>
                    <a:pt x="278499" y="321615"/>
                  </a:lnTo>
                  <a:lnTo>
                    <a:pt x="280103" y="336870"/>
                  </a:lnTo>
                  <a:lnTo>
                    <a:pt x="281333" y="352423"/>
                  </a:lnTo>
                  <a:lnTo>
                    <a:pt x="282233" y="367959"/>
                  </a:lnTo>
                  <a:lnTo>
                    <a:pt x="282863" y="383265"/>
                  </a:lnTo>
                  <a:lnTo>
                    <a:pt x="282964" y="398123"/>
                  </a:lnTo>
                  <a:lnTo>
                    <a:pt x="281975" y="412246"/>
                  </a:lnTo>
                  <a:lnTo>
                    <a:pt x="279674" y="425551"/>
                  </a:lnTo>
                  <a:lnTo>
                    <a:pt x="275992" y="437958"/>
                  </a:lnTo>
                  <a:lnTo>
                    <a:pt x="270847" y="449305"/>
                  </a:lnTo>
                  <a:lnTo>
                    <a:pt x="264341" y="459608"/>
                  </a:lnTo>
                  <a:lnTo>
                    <a:pt x="256549" y="469020"/>
                  </a:lnTo>
                  <a:lnTo>
                    <a:pt x="247425" y="477736"/>
                  </a:lnTo>
                  <a:lnTo>
                    <a:pt x="237058" y="485928"/>
                  </a:lnTo>
                  <a:lnTo>
                    <a:pt x="225334" y="493415"/>
                  </a:lnTo>
                  <a:lnTo>
                    <a:pt x="211878" y="499692"/>
                  </a:lnTo>
                  <a:lnTo>
                    <a:pt x="196650" y="504585"/>
                  </a:lnTo>
                  <a:lnTo>
                    <a:pt x="180374" y="508379"/>
                  </a:lnTo>
                  <a:lnTo>
                    <a:pt x="164296" y="511624"/>
                  </a:lnTo>
                  <a:lnTo>
                    <a:pt x="149113" y="514699"/>
                  </a:lnTo>
                  <a:lnTo>
                    <a:pt x="134820" y="517783"/>
                  </a:lnTo>
                  <a:lnTo>
                    <a:pt x="121002" y="520941"/>
                  </a:lnTo>
                  <a:lnTo>
                    <a:pt x="107335" y="524182"/>
                  </a:lnTo>
                  <a:lnTo>
                    <a:pt x="93664" y="527496"/>
                  </a:lnTo>
                  <a:lnTo>
                    <a:pt x="79931" y="530867"/>
                  </a:lnTo>
                  <a:lnTo>
                    <a:pt x="66140" y="534275"/>
                  </a:lnTo>
                  <a:lnTo>
                    <a:pt x="52713" y="537557"/>
                  </a:lnTo>
                  <a:lnTo>
                    <a:pt x="39052" y="540729"/>
                  </a:lnTo>
                  <a:lnTo>
                    <a:pt x="22837" y="544070"/>
                  </a:lnTo>
                  <a:lnTo>
                    <a:pt x="0" y="5481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50976" y="494839"/>
              <a:ext cx="170911" cy="239332"/>
            </a:xfrm>
            <a:custGeom>
              <a:avLst/>
              <a:gdLst/>
              <a:ahLst/>
              <a:cxnLst/>
              <a:rect l="0" t="0" r="0" b="0"/>
              <a:pathLst>
                <a:path w="170911" h="239332">
                  <a:moveTo>
                    <a:pt x="23511" y="115813"/>
                  </a:moveTo>
                  <a:lnTo>
                    <a:pt x="23578" y="127548"/>
                  </a:lnTo>
                  <a:lnTo>
                    <a:pt x="24218" y="138677"/>
                  </a:lnTo>
                  <a:lnTo>
                    <a:pt x="25519" y="150276"/>
                  </a:lnTo>
                  <a:lnTo>
                    <a:pt x="27551" y="162437"/>
                  </a:lnTo>
                  <a:lnTo>
                    <a:pt x="30516" y="175097"/>
                  </a:lnTo>
                  <a:lnTo>
                    <a:pt x="34432" y="188148"/>
                  </a:lnTo>
                  <a:lnTo>
                    <a:pt x="39008" y="201327"/>
                  </a:lnTo>
                  <a:lnTo>
                    <a:pt x="43763" y="214244"/>
                  </a:lnTo>
                  <a:lnTo>
                    <a:pt x="48351" y="226636"/>
                  </a:lnTo>
                  <a:lnTo>
                    <a:pt x="50914" y="236019"/>
                  </a:lnTo>
                  <a:lnTo>
                    <a:pt x="50023" y="239331"/>
                  </a:lnTo>
                  <a:lnTo>
                    <a:pt x="47492" y="237603"/>
                  </a:lnTo>
                  <a:lnTo>
                    <a:pt x="44191" y="232564"/>
                  </a:lnTo>
                  <a:lnTo>
                    <a:pt x="40183" y="225471"/>
                  </a:lnTo>
                  <a:lnTo>
                    <a:pt x="35481" y="217115"/>
                  </a:lnTo>
                  <a:lnTo>
                    <a:pt x="30335" y="207974"/>
                  </a:lnTo>
                  <a:lnTo>
                    <a:pt x="25178" y="198340"/>
                  </a:lnTo>
                  <a:lnTo>
                    <a:pt x="20263" y="188389"/>
                  </a:lnTo>
                  <a:lnTo>
                    <a:pt x="15656" y="178068"/>
                  </a:lnTo>
                  <a:lnTo>
                    <a:pt x="11334" y="167141"/>
                  </a:lnTo>
                  <a:lnTo>
                    <a:pt x="7252" y="155524"/>
                  </a:lnTo>
                  <a:lnTo>
                    <a:pt x="3681" y="143279"/>
                  </a:lnTo>
                  <a:lnTo>
                    <a:pt x="1186" y="130526"/>
                  </a:lnTo>
                  <a:lnTo>
                    <a:pt x="0" y="117399"/>
                  </a:lnTo>
                  <a:lnTo>
                    <a:pt x="357" y="104329"/>
                  </a:lnTo>
                  <a:lnTo>
                    <a:pt x="2650" y="92014"/>
                  </a:lnTo>
                  <a:lnTo>
                    <a:pt x="6904" y="80772"/>
                  </a:lnTo>
                  <a:lnTo>
                    <a:pt x="13015" y="70581"/>
                  </a:lnTo>
                  <a:lnTo>
                    <a:pt x="20929" y="61268"/>
                  </a:lnTo>
                  <a:lnTo>
                    <a:pt x="30430" y="52635"/>
                  </a:lnTo>
                  <a:lnTo>
                    <a:pt x="41044" y="44665"/>
                  </a:lnTo>
                  <a:lnTo>
                    <a:pt x="52152" y="37524"/>
                  </a:lnTo>
                  <a:lnTo>
                    <a:pt x="63364" y="31234"/>
                  </a:lnTo>
                  <a:lnTo>
                    <a:pt x="74669" y="25686"/>
                  </a:lnTo>
                  <a:lnTo>
                    <a:pt x="86325" y="20725"/>
                  </a:lnTo>
                  <a:lnTo>
                    <a:pt x="98454" y="16205"/>
                  </a:lnTo>
                  <a:lnTo>
                    <a:pt x="110823" y="12156"/>
                  </a:lnTo>
                  <a:lnTo>
                    <a:pt x="124337" y="8378"/>
                  </a:lnTo>
                  <a:lnTo>
                    <a:pt x="142420" y="4533"/>
                  </a:lnTo>
                  <a:lnTo>
                    <a:pt x="17091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76549" y="564585"/>
              <a:ext cx="229607" cy="233270"/>
            </a:xfrm>
            <a:custGeom>
              <a:avLst/>
              <a:gdLst/>
              <a:ahLst/>
              <a:cxnLst/>
              <a:rect l="0" t="0" r="0" b="0"/>
              <a:pathLst>
                <a:path w="229607" h="233270">
                  <a:moveTo>
                    <a:pt x="166435" y="88181"/>
                  </a:moveTo>
                  <a:lnTo>
                    <a:pt x="163568" y="79313"/>
                  </a:lnTo>
                  <a:lnTo>
                    <a:pt x="161426" y="70326"/>
                  </a:lnTo>
                  <a:lnTo>
                    <a:pt x="159809" y="60340"/>
                  </a:lnTo>
                  <a:lnTo>
                    <a:pt x="158110" y="49705"/>
                  </a:lnTo>
                  <a:lnTo>
                    <a:pt x="155317" y="39190"/>
                  </a:lnTo>
                  <a:lnTo>
                    <a:pt x="150955" y="29247"/>
                  </a:lnTo>
                  <a:lnTo>
                    <a:pt x="144891" y="20306"/>
                  </a:lnTo>
                  <a:lnTo>
                    <a:pt x="137069" y="12915"/>
                  </a:lnTo>
                  <a:lnTo>
                    <a:pt x="127659" y="7216"/>
                  </a:lnTo>
                  <a:lnTo>
                    <a:pt x="117120" y="3189"/>
                  </a:lnTo>
                  <a:lnTo>
                    <a:pt x="106071" y="837"/>
                  </a:lnTo>
                  <a:lnTo>
                    <a:pt x="94911" y="0"/>
                  </a:lnTo>
                  <a:lnTo>
                    <a:pt x="83981" y="723"/>
                  </a:lnTo>
                  <a:lnTo>
                    <a:pt x="73643" y="3327"/>
                  </a:lnTo>
                  <a:lnTo>
                    <a:pt x="64025" y="7818"/>
                  </a:lnTo>
                  <a:lnTo>
                    <a:pt x="55075" y="13933"/>
                  </a:lnTo>
                  <a:lnTo>
                    <a:pt x="46669" y="21326"/>
                  </a:lnTo>
                  <a:lnTo>
                    <a:pt x="38680" y="29676"/>
                  </a:lnTo>
                  <a:lnTo>
                    <a:pt x="31161" y="39044"/>
                  </a:lnTo>
                  <a:lnTo>
                    <a:pt x="24329" y="49842"/>
                  </a:lnTo>
                  <a:lnTo>
                    <a:pt x="18254" y="62176"/>
                  </a:lnTo>
                  <a:lnTo>
                    <a:pt x="13022" y="75713"/>
                  </a:lnTo>
                  <a:lnTo>
                    <a:pt x="8805" y="89870"/>
                  </a:lnTo>
                  <a:lnTo>
                    <a:pt x="5599" y="104245"/>
                  </a:lnTo>
                  <a:lnTo>
                    <a:pt x="3260" y="118642"/>
                  </a:lnTo>
                  <a:lnTo>
                    <a:pt x="1599" y="132988"/>
                  </a:lnTo>
                  <a:lnTo>
                    <a:pt x="450" y="147256"/>
                  </a:lnTo>
                  <a:lnTo>
                    <a:pt x="0" y="161125"/>
                  </a:lnTo>
                  <a:lnTo>
                    <a:pt x="753" y="173992"/>
                  </a:lnTo>
                  <a:lnTo>
                    <a:pt x="2891" y="185611"/>
                  </a:lnTo>
                  <a:lnTo>
                    <a:pt x="6294" y="196059"/>
                  </a:lnTo>
                  <a:lnTo>
                    <a:pt x="10720" y="205545"/>
                  </a:lnTo>
                  <a:lnTo>
                    <a:pt x="15924" y="214286"/>
                  </a:lnTo>
                  <a:lnTo>
                    <a:pt x="21859" y="221987"/>
                  </a:lnTo>
                  <a:lnTo>
                    <a:pt x="28666" y="227884"/>
                  </a:lnTo>
                  <a:lnTo>
                    <a:pt x="36349" y="231694"/>
                  </a:lnTo>
                  <a:lnTo>
                    <a:pt x="44626" y="233269"/>
                  </a:lnTo>
                  <a:lnTo>
                    <a:pt x="53026" y="232356"/>
                  </a:lnTo>
                  <a:lnTo>
                    <a:pt x="61270" y="229072"/>
                  </a:lnTo>
                  <a:lnTo>
                    <a:pt x="69262" y="223800"/>
                  </a:lnTo>
                  <a:lnTo>
                    <a:pt x="77009" y="216989"/>
                  </a:lnTo>
                  <a:lnTo>
                    <a:pt x="84548" y="209040"/>
                  </a:lnTo>
                  <a:lnTo>
                    <a:pt x="91763" y="200114"/>
                  </a:lnTo>
                  <a:lnTo>
                    <a:pt x="98390" y="190147"/>
                  </a:lnTo>
                  <a:lnTo>
                    <a:pt x="104331" y="179189"/>
                  </a:lnTo>
                  <a:lnTo>
                    <a:pt x="109643" y="167560"/>
                  </a:lnTo>
                  <a:lnTo>
                    <a:pt x="114446" y="155754"/>
                  </a:lnTo>
                  <a:lnTo>
                    <a:pt x="118859" y="144067"/>
                  </a:lnTo>
                  <a:lnTo>
                    <a:pt x="122823" y="132440"/>
                  </a:lnTo>
                  <a:lnTo>
                    <a:pt x="126114" y="120567"/>
                  </a:lnTo>
                  <a:lnTo>
                    <a:pt x="128671" y="108378"/>
                  </a:lnTo>
                  <a:lnTo>
                    <a:pt x="130874" y="99251"/>
                  </a:lnTo>
                  <a:lnTo>
                    <a:pt x="133148" y="97088"/>
                  </a:lnTo>
                  <a:lnTo>
                    <a:pt x="135466" y="100046"/>
                  </a:lnTo>
                  <a:lnTo>
                    <a:pt x="138086" y="106060"/>
                  </a:lnTo>
                  <a:lnTo>
                    <a:pt x="141383" y="113858"/>
                  </a:lnTo>
                  <a:lnTo>
                    <a:pt x="145493" y="122703"/>
                  </a:lnTo>
                  <a:lnTo>
                    <a:pt x="150353" y="132010"/>
                  </a:lnTo>
                  <a:lnTo>
                    <a:pt x="155822" y="141226"/>
                  </a:lnTo>
                  <a:lnTo>
                    <a:pt x="161753" y="150075"/>
                  </a:lnTo>
                  <a:lnTo>
                    <a:pt x="168019" y="158503"/>
                  </a:lnTo>
                  <a:lnTo>
                    <a:pt x="174523" y="166555"/>
                  </a:lnTo>
                  <a:lnTo>
                    <a:pt x="181192" y="174301"/>
                  </a:lnTo>
                  <a:lnTo>
                    <a:pt x="188056" y="181513"/>
                  </a:lnTo>
                  <a:lnTo>
                    <a:pt x="196124" y="188374"/>
                  </a:lnTo>
                  <a:lnTo>
                    <a:pt x="208338" y="195486"/>
                  </a:lnTo>
                  <a:lnTo>
                    <a:pt x="229606" y="20399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07783" y="564203"/>
              <a:ext cx="146381" cy="370746"/>
            </a:xfrm>
            <a:custGeom>
              <a:avLst/>
              <a:gdLst/>
              <a:ahLst/>
              <a:cxnLst/>
              <a:rect l="0" t="0" r="0" b="0"/>
              <a:pathLst>
                <a:path w="146381" h="370746">
                  <a:moveTo>
                    <a:pt x="29958" y="88563"/>
                  </a:moveTo>
                  <a:lnTo>
                    <a:pt x="29958" y="100298"/>
                  </a:lnTo>
                  <a:lnTo>
                    <a:pt x="29958" y="111427"/>
                  </a:lnTo>
                  <a:lnTo>
                    <a:pt x="29967" y="123030"/>
                  </a:lnTo>
                  <a:lnTo>
                    <a:pt x="30313" y="135364"/>
                  </a:lnTo>
                  <a:lnTo>
                    <a:pt x="31609" y="148673"/>
                  </a:lnTo>
                  <a:lnTo>
                    <a:pt x="34111" y="162982"/>
                  </a:lnTo>
                  <a:lnTo>
                    <a:pt x="37589" y="178159"/>
                  </a:lnTo>
                  <a:lnTo>
                    <a:pt x="41534" y="194021"/>
                  </a:lnTo>
                  <a:lnTo>
                    <a:pt x="45593" y="210392"/>
                  </a:lnTo>
                  <a:lnTo>
                    <a:pt x="49604" y="227130"/>
                  </a:lnTo>
                  <a:lnTo>
                    <a:pt x="53516" y="244124"/>
                  </a:lnTo>
                  <a:lnTo>
                    <a:pt x="57328" y="261288"/>
                  </a:lnTo>
                  <a:lnTo>
                    <a:pt x="61056" y="278237"/>
                  </a:lnTo>
                  <a:lnTo>
                    <a:pt x="64721" y="294317"/>
                  </a:lnTo>
                  <a:lnTo>
                    <a:pt x="68337" y="309244"/>
                  </a:lnTo>
                  <a:lnTo>
                    <a:pt x="71919" y="323064"/>
                  </a:lnTo>
                  <a:lnTo>
                    <a:pt x="75478" y="335967"/>
                  </a:lnTo>
                  <a:lnTo>
                    <a:pt x="78987" y="348150"/>
                  </a:lnTo>
                  <a:lnTo>
                    <a:pt x="81214" y="359111"/>
                  </a:lnTo>
                  <a:lnTo>
                    <a:pt x="80525" y="367123"/>
                  </a:lnTo>
                  <a:lnTo>
                    <a:pt x="77477" y="370745"/>
                  </a:lnTo>
                  <a:lnTo>
                    <a:pt x="73293" y="369976"/>
                  </a:lnTo>
                  <a:lnTo>
                    <a:pt x="68776" y="365522"/>
                  </a:lnTo>
                  <a:lnTo>
                    <a:pt x="64139" y="358070"/>
                  </a:lnTo>
                  <a:lnTo>
                    <a:pt x="59199" y="348070"/>
                  </a:lnTo>
                  <a:lnTo>
                    <a:pt x="53848" y="335988"/>
                  </a:lnTo>
                  <a:lnTo>
                    <a:pt x="48254" y="322138"/>
                  </a:lnTo>
                  <a:lnTo>
                    <a:pt x="42791" y="306634"/>
                  </a:lnTo>
                  <a:lnTo>
                    <a:pt x="37667" y="289697"/>
                  </a:lnTo>
                  <a:lnTo>
                    <a:pt x="32919" y="272103"/>
                  </a:lnTo>
                  <a:lnTo>
                    <a:pt x="28502" y="255058"/>
                  </a:lnTo>
                  <a:lnTo>
                    <a:pt x="24348" y="239190"/>
                  </a:lnTo>
                  <a:lnTo>
                    <a:pt x="20388" y="224588"/>
                  </a:lnTo>
                  <a:lnTo>
                    <a:pt x="16569" y="211085"/>
                  </a:lnTo>
                  <a:lnTo>
                    <a:pt x="12853" y="198437"/>
                  </a:lnTo>
                  <a:lnTo>
                    <a:pt x="9372" y="186092"/>
                  </a:lnTo>
                  <a:lnTo>
                    <a:pt x="6414" y="173254"/>
                  </a:lnTo>
                  <a:lnTo>
                    <a:pt x="4093" y="159534"/>
                  </a:lnTo>
                  <a:lnTo>
                    <a:pt x="2365" y="145060"/>
                  </a:lnTo>
                  <a:lnTo>
                    <a:pt x="1123" y="130271"/>
                  </a:lnTo>
                  <a:lnTo>
                    <a:pt x="259" y="115476"/>
                  </a:lnTo>
                  <a:lnTo>
                    <a:pt x="0" y="100967"/>
                  </a:lnTo>
                  <a:lnTo>
                    <a:pt x="883" y="87079"/>
                  </a:lnTo>
                  <a:lnTo>
                    <a:pt x="3108" y="73933"/>
                  </a:lnTo>
                  <a:lnTo>
                    <a:pt x="6569" y="61632"/>
                  </a:lnTo>
                  <a:lnTo>
                    <a:pt x="11034" y="50356"/>
                  </a:lnTo>
                  <a:lnTo>
                    <a:pt x="16269" y="40106"/>
                  </a:lnTo>
                  <a:lnTo>
                    <a:pt x="22394" y="30899"/>
                  </a:lnTo>
                  <a:lnTo>
                    <a:pt x="29861" y="22852"/>
                  </a:lnTo>
                  <a:lnTo>
                    <a:pt x="38810" y="15922"/>
                  </a:lnTo>
                  <a:lnTo>
                    <a:pt x="49090" y="10098"/>
                  </a:lnTo>
                  <a:lnTo>
                    <a:pt x="60439" y="5475"/>
                  </a:lnTo>
                  <a:lnTo>
                    <a:pt x="72585" y="2008"/>
                  </a:lnTo>
                  <a:lnTo>
                    <a:pt x="84977" y="0"/>
                  </a:lnTo>
                  <a:lnTo>
                    <a:pt x="96829" y="159"/>
                  </a:lnTo>
                  <a:lnTo>
                    <a:pt x="107753" y="2677"/>
                  </a:lnTo>
                  <a:lnTo>
                    <a:pt x="117559" y="7300"/>
                  </a:lnTo>
                  <a:lnTo>
                    <a:pt x="126081" y="13608"/>
                  </a:lnTo>
                  <a:lnTo>
                    <a:pt x="133361" y="21187"/>
                  </a:lnTo>
                  <a:lnTo>
                    <a:pt x="139267" y="29850"/>
                  </a:lnTo>
                  <a:lnTo>
                    <a:pt x="143420" y="39633"/>
                  </a:lnTo>
                  <a:lnTo>
                    <a:pt x="145768" y="50464"/>
                  </a:lnTo>
                  <a:lnTo>
                    <a:pt x="146380" y="62007"/>
                  </a:lnTo>
                  <a:lnTo>
                    <a:pt x="145280" y="73753"/>
                  </a:lnTo>
                  <a:lnTo>
                    <a:pt x="142646" y="85391"/>
                  </a:lnTo>
                  <a:lnTo>
                    <a:pt x="138609" y="96647"/>
                  </a:lnTo>
                  <a:lnTo>
                    <a:pt x="133159" y="107205"/>
                  </a:lnTo>
                  <a:lnTo>
                    <a:pt x="126421" y="116972"/>
                  </a:lnTo>
                  <a:lnTo>
                    <a:pt x="118627" y="126022"/>
                  </a:lnTo>
                  <a:lnTo>
                    <a:pt x="110026" y="134495"/>
                  </a:lnTo>
                  <a:lnTo>
                    <a:pt x="100843" y="142524"/>
                  </a:lnTo>
                  <a:lnTo>
                    <a:pt x="91513" y="149926"/>
                  </a:lnTo>
                  <a:lnTo>
                    <a:pt x="81661" y="156935"/>
                  </a:lnTo>
                  <a:lnTo>
                    <a:pt x="69308" y="164168"/>
                  </a:lnTo>
                  <a:lnTo>
                    <a:pt x="51015" y="17279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95668" y="357968"/>
              <a:ext cx="178986" cy="389556"/>
            </a:xfrm>
            <a:custGeom>
              <a:avLst/>
              <a:gdLst/>
              <a:ahLst/>
              <a:cxnLst/>
              <a:rect l="0" t="0" r="0" b="0"/>
              <a:pathLst>
                <a:path w="178986" h="389556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6" y="27860"/>
                  </a:lnTo>
                  <a:lnTo>
                    <a:pt x="7970" y="39186"/>
                  </a:lnTo>
                  <a:lnTo>
                    <a:pt x="9467" y="52294"/>
                  </a:lnTo>
                  <a:lnTo>
                    <a:pt x="11318" y="67259"/>
                  </a:lnTo>
                  <a:lnTo>
                    <a:pt x="13557" y="83848"/>
                  </a:lnTo>
                  <a:lnTo>
                    <a:pt x="16137" y="101722"/>
                  </a:lnTo>
                  <a:lnTo>
                    <a:pt x="18987" y="120556"/>
                  </a:lnTo>
                  <a:lnTo>
                    <a:pt x="22036" y="140081"/>
                  </a:lnTo>
                  <a:lnTo>
                    <a:pt x="25229" y="160092"/>
                  </a:lnTo>
                  <a:lnTo>
                    <a:pt x="28518" y="180430"/>
                  </a:lnTo>
                  <a:lnTo>
                    <a:pt x="31708" y="200662"/>
                  </a:lnTo>
                  <a:lnTo>
                    <a:pt x="34470" y="220100"/>
                  </a:lnTo>
                  <a:lnTo>
                    <a:pt x="36660" y="238435"/>
                  </a:lnTo>
                  <a:lnTo>
                    <a:pt x="38299" y="255696"/>
                  </a:lnTo>
                  <a:lnTo>
                    <a:pt x="39482" y="272063"/>
                  </a:lnTo>
                  <a:lnTo>
                    <a:pt x="40322" y="287651"/>
                  </a:lnTo>
                  <a:lnTo>
                    <a:pt x="41112" y="299435"/>
                  </a:lnTo>
                  <a:lnTo>
                    <a:pt x="42230" y="303702"/>
                  </a:lnTo>
                  <a:lnTo>
                    <a:pt x="43784" y="302110"/>
                  </a:lnTo>
                  <a:lnTo>
                    <a:pt x="45785" y="296894"/>
                  </a:lnTo>
                  <a:lnTo>
                    <a:pt x="48180" y="289548"/>
                  </a:lnTo>
                  <a:lnTo>
                    <a:pt x="50896" y="280956"/>
                  </a:lnTo>
                  <a:lnTo>
                    <a:pt x="54019" y="271624"/>
                  </a:lnTo>
                  <a:lnTo>
                    <a:pt x="57791" y="261846"/>
                  </a:lnTo>
                  <a:lnTo>
                    <a:pt x="62294" y="251814"/>
                  </a:lnTo>
                  <a:lnTo>
                    <a:pt x="67622" y="242284"/>
                  </a:lnTo>
                  <a:lnTo>
                    <a:pt x="73955" y="234548"/>
                  </a:lnTo>
                  <a:lnTo>
                    <a:pt x="81287" y="229167"/>
                  </a:lnTo>
                  <a:lnTo>
                    <a:pt x="89313" y="226199"/>
                  </a:lnTo>
                  <a:lnTo>
                    <a:pt x="97539" y="225561"/>
                  </a:lnTo>
                  <a:lnTo>
                    <a:pt x="105660" y="226951"/>
                  </a:lnTo>
                  <a:lnTo>
                    <a:pt x="113570" y="230119"/>
                  </a:lnTo>
                  <a:lnTo>
                    <a:pt x="121260" y="234970"/>
                  </a:lnTo>
                  <a:lnTo>
                    <a:pt x="128760" y="241298"/>
                  </a:lnTo>
                  <a:lnTo>
                    <a:pt x="135950" y="248813"/>
                  </a:lnTo>
                  <a:lnTo>
                    <a:pt x="142559" y="257227"/>
                  </a:lnTo>
                  <a:lnTo>
                    <a:pt x="148489" y="266293"/>
                  </a:lnTo>
                  <a:lnTo>
                    <a:pt x="153794" y="275820"/>
                  </a:lnTo>
                  <a:lnTo>
                    <a:pt x="158592" y="285668"/>
                  </a:lnTo>
                  <a:lnTo>
                    <a:pt x="163001" y="295741"/>
                  </a:lnTo>
                  <a:lnTo>
                    <a:pt x="166963" y="306133"/>
                  </a:lnTo>
                  <a:lnTo>
                    <a:pt x="170252" y="317101"/>
                  </a:lnTo>
                  <a:lnTo>
                    <a:pt x="172799" y="328730"/>
                  </a:lnTo>
                  <a:lnTo>
                    <a:pt x="174683" y="340546"/>
                  </a:lnTo>
                  <a:lnTo>
                    <a:pt x="176235" y="352876"/>
                  </a:lnTo>
                  <a:lnTo>
                    <a:pt x="177591" y="367923"/>
                  </a:lnTo>
                  <a:lnTo>
                    <a:pt x="178985" y="38955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37823" y="589595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2" y="41075"/>
                  </a:lnTo>
                  <a:lnTo>
                    <a:pt x="11479" y="54416"/>
                  </a:lnTo>
                  <a:lnTo>
                    <a:pt x="13995" y="67925"/>
                  </a:lnTo>
                  <a:lnTo>
                    <a:pt x="16011" y="81565"/>
                  </a:lnTo>
                  <a:lnTo>
                    <a:pt x="17729" y="94890"/>
                  </a:lnTo>
                  <a:lnTo>
                    <a:pt x="19891" y="108472"/>
                  </a:lnTo>
                  <a:lnTo>
                    <a:pt x="23804" y="124623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27295" y="452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68564" y="517414"/>
              <a:ext cx="132473" cy="199340"/>
            </a:xfrm>
            <a:custGeom>
              <a:avLst/>
              <a:gdLst/>
              <a:ahLst/>
              <a:cxnLst/>
              <a:rect l="0" t="0" r="0" b="0"/>
              <a:pathLst>
                <a:path w="132473" h="199340">
                  <a:moveTo>
                    <a:pt x="100886" y="61653"/>
                  </a:moveTo>
                  <a:lnTo>
                    <a:pt x="100752" y="50052"/>
                  </a:lnTo>
                  <a:lnTo>
                    <a:pt x="99472" y="40203"/>
                  </a:lnTo>
                  <a:lnTo>
                    <a:pt x="96875" y="31203"/>
                  </a:lnTo>
                  <a:lnTo>
                    <a:pt x="92982" y="22934"/>
                  </a:lnTo>
                  <a:lnTo>
                    <a:pt x="87701" y="15555"/>
                  </a:lnTo>
                  <a:lnTo>
                    <a:pt x="81119" y="9099"/>
                  </a:lnTo>
                  <a:lnTo>
                    <a:pt x="73619" y="3938"/>
                  </a:lnTo>
                  <a:lnTo>
                    <a:pt x="65757" y="829"/>
                  </a:lnTo>
                  <a:lnTo>
                    <a:pt x="57883" y="0"/>
                  </a:lnTo>
                  <a:lnTo>
                    <a:pt x="50143" y="1224"/>
                  </a:lnTo>
                  <a:lnTo>
                    <a:pt x="42566" y="4097"/>
                  </a:lnTo>
                  <a:lnTo>
                    <a:pt x="35142" y="8215"/>
                  </a:lnTo>
                  <a:lnTo>
                    <a:pt x="28003" y="13401"/>
                  </a:lnTo>
                  <a:lnTo>
                    <a:pt x="21428" y="19697"/>
                  </a:lnTo>
                  <a:lnTo>
                    <a:pt x="15527" y="27043"/>
                  </a:lnTo>
                  <a:lnTo>
                    <a:pt x="10410" y="35431"/>
                  </a:lnTo>
                  <a:lnTo>
                    <a:pt x="6271" y="44972"/>
                  </a:lnTo>
                  <a:lnTo>
                    <a:pt x="3122" y="55616"/>
                  </a:lnTo>
                  <a:lnTo>
                    <a:pt x="990" y="67188"/>
                  </a:lnTo>
                  <a:lnTo>
                    <a:pt x="0" y="79481"/>
                  </a:lnTo>
                  <a:lnTo>
                    <a:pt x="112" y="92300"/>
                  </a:lnTo>
                  <a:lnTo>
                    <a:pt x="1151" y="105331"/>
                  </a:lnTo>
                  <a:lnTo>
                    <a:pt x="2911" y="118152"/>
                  </a:lnTo>
                  <a:lnTo>
                    <a:pt x="5212" y="130547"/>
                  </a:lnTo>
                  <a:lnTo>
                    <a:pt x="8231" y="142327"/>
                  </a:lnTo>
                  <a:lnTo>
                    <a:pt x="12467" y="153246"/>
                  </a:lnTo>
                  <a:lnTo>
                    <a:pt x="18097" y="163253"/>
                  </a:lnTo>
                  <a:lnTo>
                    <a:pt x="24997" y="172296"/>
                  </a:lnTo>
                  <a:lnTo>
                    <a:pt x="32925" y="180232"/>
                  </a:lnTo>
                  <a:lnTo>
                    <a:pt x="41628" y="187082"/>
                  </a:lnTo>
                  <a:lnTo>
                    <a:pt x="50896" y="192684"/>
                  </a:lnTo>
                  <a:lnTo>
                    <a:pt x="60562" y="196625"/>
                  </a:lnTo>
                  <a:lnTo>
                    <a:pt x="70500" y="198826"/>
                  </a:lnTo>
                  <a:lnTo>
                    <a:pt x="80459" y="199339"/>
                  </a:lnTo>
                  <a:lnTo>
                    <a:pt x="90073" y="198170"/>
                  </a:lnTo>
                  <a:lnTo>
                    <a:pt x="99160" y="195506"/>
                  </a:lnTo>
                  <a:lnTo>
                    <a:pt x="107425" y="191938"/>
                  </a:lnTo>
                  <a:lnTo>
                    <a:pt x="115180" y="188028"/>
                  </a:lnTo>
                  <a:lnTo>
                    <a:pt x="123103" y="183437"/>
                  </a:lnTo>
                  <a:lnTo>
                    <a:pt x="132472" y="17746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59647" y="555204"/>
              <a:ext cx="204602" cy="150841"/>
            </a:xfrm>
            <a:custGeom>
              <a:avLst/>
              <a:gdLst/>
              <a:ahLst/>
              <a:cxnLst/>
              <a:rect l="0" t="0" r="0" b="0"/>
              <a:pathLst>
                <a:path w="204602" h="150841">
                  <a:moveTo>
                    <a:pt x="99316" y="55448"/>
                  </a:moveTo>
                  <a:lnTo>
                    <a:pt x="99182" y="43847"/>
                  </a:lnTo>
                  <a:lnTo>
                    <a:pt x="97902" y="33999"/>
                  </a:lnTo>
                  <a:lnTo>
                    <a:pt x="95299" y="25003"/>
                  </a:lnTo>
                  <a:lnTo>
                    <a:pt x="91234" y="16907"/>
                  </a:lnTo>
                  <a:lnTo>
                    <a:pt x="85305" y="10176"/>
                  </a:lnTo>
                  <a:lnTo>
                    <a:pt x="77475" y="4969"/>
                  </a:lnTo>
                  <a:lnTo>
                    <a:pt x="68322" y="1461"/>
                  </a:lnTo>
                  <a:lnTo>
                    <a:pt x="58811" y="0"/>
                  </a:lnTo>
                  <a:lnTo>
                    <a:pt x="49535" y="578"/>
                  </a:lnTo>
                  <a:lnTo>
                    <a:pt x="40701" y="3068"/>
                  </a:lnTo>
                  <a:lnTo>
                    <a:pt x="32317" y="7396"/>
                  </a:lnTo>
                  <a:lnTo>
                    <a:pt x="24319" y="13351"/>
                  </a:lnTo>
                  <a:lnTo>
                    <a:pt x="16949" y="20941"/>
                  </a:lnTo>
                  <a:lnTo>
                    <a:pt x="10743" y="30461"/>
                  </a:lnTo>
                  <a:lnTo>
                    <a:pt x="5903" y="41893"/>
                  </a:lnTo>
                  <a:lnTo>
                    <a:pt x="2483" y="54637"/>
                  </a:lnTo>
                  <a:lnTo>
                    <a:pt x="552" y="67721"/>
                  </a:lnTo>
                  <a:lnTo>
                    <a:pt x="0" y="80554"/>
                  </a:lnTo>
                  <a:lnTo>
                    <a:pt x="747" y="92931"/>
                  </a:lnTo>
                  <a:lnTo>
                    <a:pt x="2835" y="104849"/>
                  </a:lnTo>
                  <a:lnTo>
                    <a:pt x="6172" y="116368"/>
                  </a:lnTo>
                  <a:lnTo>
                    <a:pt x="10869" y="127087"/>
                  </a:lnTo>
                  <a:lnTo>
                    <a:pt x="17301" y="136161"/>
                  </a:lnTo>
                  <a:lnTo>
                    <a:pt x="25511" y="143258"/>
                  </a:lnTo>
                  <a:lnTo>
                    <a:pt x="34938" y="148193"/>
                  </a:lnTo>
                  <a:lnTo>
                    <a:pt x="44643" y="150691"/>
                  </a:lnTo>
                  <a:lnTo>
                    <a:pt x="54055" y="150840"/>
                  </a:lnTo>
                  <a:lnTo>
                    <a:pt x="62981" y="148687"/>
                  </a:lnTo>
                  <a:lnTo>
                    <a:pt x="71429" y="144060"/>
                  </a:lnTo>
                  <a:lnTo>
                    <a:pt x="79474" y="137103"/>
                  </a:lnTo>
                  <a:lnTo>
                    <a:pt x="87046" y="128368"/>
                  </a:lnTo>
                  <a:lnTo>
                    <a:pt x="93920" y="118605"/>
                  </a:lnTo>
                  <a:lnTo>
                    <a:pt x="100021" y="108340"/>
                  </a:lnTo>
                  <a:lnTo>
                    <a:pt x="105104" y="97858"/>
                  </a:lnTo>
                  <a:lnTo>
                    <a:pt x="108688" y="87296"/>
                  </a:lnTo>
                  <a:lnTo>
                    <a:pt x="110675" y="76782"/>
                  </a:lnTo>
                  <a:lnTo>
                    <a:pt x="112057" y="68820"/>
                  </a:lnTo>
                  <a:lnTo>
                    <a:pt x="114008" y="66545"/>
                  </a:lnTo>
                  <a:lnTo>
                    <a:pt x="116370" y="69001"/>
                  </a:lnTo>
                  <a:lnTo>
                    <a:pt x="119015" y="74534"/>
                  </a:lnTo>
                  <a:lnTo>
                    <a:pt x="122054" y="81792"/>
                  </a:lnTo>
                  <a:lnTo>
                    <a:pt x="125747" y="89729"/>
                  </a:lnTo>
                  <a:lnTo>
                    <a:pt x="130181" y="97770"/>
                  </a:lnTo>
                  <a:lnTo>
                    <a:pt x="135289" y="105680"/>
                  </a:lnTo>
                  <a:lnTo>
                    <a:pt x="140939" y="113400"/>
                  </a:lnTo>
                  <a:lnTo>
                    <a:pt x="147002" y="120924"/>
                  </a:lnTo>
                  <a:lnTo>
                    <a:pt x="153530" y="127797"/>
                  </a:lnTo>
                  <a:lnTo>
                    <a:pt x="160744" y="133131"/>
                  </a:lnTo>
                  <a:lnTo>
                    <a:pt x="168743" y="136573"/>
                  </a:lnTo>
                  <a:lnTo>
                    <a:pt x="177715" y="138797"/>
                  </a:lnTo>
                  <a:lnTo>
                    <a:pt x="188955" y="139806"/>
                  </a:lnTo>
                  <a:lnTo>
                    <a:pt x="204601" y="13967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80693" y="326383"/>
              <a:ext cx="36199" cy="442198"/>
            </a:xfrm>
            <a:custGeom>
              <a:avLst/>
              <a:gdLst/>
              <a:ahLst/>
              <a:cxnLst/>
              <a:rect l="0" t="0" r="0" b="0"/>
              <a:pathLst>
                <a:path w="36199" h="442198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2"/>
                  </a:lnTo>
                  <a:lnTo>
                    <a:pt x="2142" y="71952"/>
                  </a:lnTo>
                  <a:lnTo>
                    <a:pt x="2826" y="87986"/>
                  </a:lnTo>
                  <a:lnTo>
                    <a:pt x="3352" y="105023"/>
                  </a:lnTo>
                  <a:lnTo>
                    <a:pt x="3743" y="123019"/>
                  </a:lnTo>
                  <a:lnTo>
                    <a:pt x="4190" y="141338"/>
                  </a:lnTo>
                  <a:lnTo>
                    <a:pt x="5030" y="158876"/>
                  </a:lnTo>
                  <a:lnTo>
                    <a:pt x="6411" y="175082"/>
                  </a:lnTo>
                  <a:lnTo>
                    <a:pt x="8154" y="190081"/>
                  </a:lnTo>
                  <a:lnTo>
                    <a:pt x="9863" y="204383"/>
                  </a:lnTo>
                  <a:lnTo>
                    <a:pt x="11312" y="218381"/>
                  </a:lnTo>
                  <a:lnTo>
                    <a:pt x="12605" y="232446"/>
                  </a:lnTo>
                  <a:lnTo>
                    <a:pt x="14080" y="246977"/>
                  </a:lnTo>
                  <a:lnTo>
                    <a:pt x="15919" y="262135"/>
                  </a:lnTo>
                  <a:lnTo>
                    <a:pt x="17985" y="277895"/>
                  </a:lnTo>
                  <a:lnTo>
                    <a:pt x="19918" y="294153"/>
                  </a:lnTo>
                  <a:lnTo>
                    <a:pt x="21521" y="310784"/>
                  </a:lnTo>
                  <a:lnTo>
                    <a:pt x="22918" y="327356"/>
                  </a:lnTo>
                  <a:lnTo>
                    <a:pt x="24464" y="343176"/>
                  </a:lnTo>
                  <a:lnTo>
                    <a:pt x="26350" y="357924"/>
                  </a:lnTo>
                  <a:lnTo>
                    <a:pt x="28458" y="371752"/>
                  </a:lnTo>
                  <a:lnTo>
                    <a:pt x="30640" y="386772"/>
                  </a:lnTo>
                  <a:lnTo>
                    <a:pt x="33093" y="407653"/>
                  </a:lnTo>
                  <a:lnTo>
                    <a:pt x="36198" y="4421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12365" y="488643"/>
              <a:ext cx="162537" cy="236842"/>
            </a:xfrm>
            <a:custGeom>
              <a:avLst/>
              <a:gdLst/>
              <a:ahLst/>
              <a:cxnLst/>
              <a:rect l="0" t="0" r="0" b="0"/>
              <a:pathLst>
                <a:path w="162537" h="236842">
                  <a:moveTo>
                    <a:pt x="4608" y="90424"/>
                  </a:moveTo>
                  <a:lnTo>
                    <a:pt x="1809" y="102092"/>
                  </a:lnTo>
                  <a:lnTo>
                    <a:pt x="307" y="112581"/>
                  </a:lnTo>
                  <a:lnTo>
                    <a:pt x="0" y="122887"/>
                  </a:lnTo>
                  <a:lnTo>
                    <a:pt x="680" y="133361"/>
                  </a:lnTo>
                  <a:lnTo>
                    <a:pt x="2148" y="144353"/>
                  </a:lnTo>
                  <a:lnTo>
                    <a:pt x="4221" y="155991"/>
                  </a:lnTo>
                  <a:lnTo>
                    <a:pt x="6903" y="168072"/>
                  </a:lnTo>
                  <a:lnTo>
                    <a:pt x="10374" y="180179"/>
                  </a:lnTo>
                  <a:lnTo>
                    <a:pt x="14665" y="192061"/>
                  </a:lnTo>
                  <a:lnTo>
                    <a:pt x="19511" y="203649"/>
                  </a:lnTo>
                  <a:lnTo>
                    <a:pt x="24456" y="214963"/>
                  </a:lnTo>
                  <a:lnTo>
                    <a:pt x="29210" y="225984"/>
                  </a:lnTo>
                  <a:lnTo>
                    <a:pt x="33178" y="234305"/>
                  </a:lnTo>
                  <a:lnTo>
                    <a:pt x="35453" y="236841"/>
                  </a:lnTo>
                  <a:lnTo>
                    <a:pt x="35895" y="234553"/>
                  </a:lnTo>
                  <a:lnTo>
                    <a:pt x="34956" y="229110"/>
                  </a:lnTo>
                  <a:lnTo>
                    <a:pt x="33102" y="221564"/>
                  </a:lnTo>
                  <a:lnTo>
                    <a:pt x="30661" y="212365"/>
                  </a:lnTo>
                  <a:lnTo>
                    <a:pt x="27845" y="201838"/>
                  </a:lnTo>
                  <a:lnTo>
                    <a:pt x="24788" y="190289"/>
                  </a:lnTo>
                  <a:lnTo>
                    <a:pt x="21576" y="177984"/>
                  </a:lnTo>
                  <a:lnTo>
                    <a:pt x="18271" y="165134"/>
                  </a:lnTo>
                  <a:lnTo>
                    <a:pt x="15236" y="151737"/>
                  </a:lnTo>
                  <a:lnTo>
                    <a:pt x="13109" y="137602"/>
                  </a:lnTo>
                  <a:lnTo>
                    <a:pt x="12163" y="122687"/>
                  </a:lnTo>
                  <a:lnTo>
                    <a:pt x="12342" y="107247"/>
                  </a:lnTo>
                  <a:lnTo>
                    <a:pt x="13451" y="91729"/>
                  </a:lnTo>
                  <a:lnTo>
                    <a:pt x="15279" y="76414"/>
                  </a:lnTo>
                  <a:lnTo>
                    <a:pt x="17963" y="61877"/>
                  </a:lnTo>
                  <a:lnTo>
                    <a:pt x="21967" y="49026"/>
                  </a:lnTo>
                  <a:lnTo>
                    <a:pt x="27437" y="38203"/>
                  </a:lnTo>
                  <a:lnTo>
                    <a:pt x="34228" y="29260"/>
                  </a:lnTo>
                  <a:lnTo>
                    <a:pt x="42082" y="21847"/>
                  </a:lnTo>
                  <a:lnTo>
                    <a:pt x="50741" y="15600"/>
                  </a:lnTo>
                  <a:lnTo>
                    <a:pt x="60148" y="10367"/>
                  </a:lnTo>
                  <a:lnTo>
                    <a:pt x="70440" y="6207"/>
                  </a:lnTo>
                  <a:lnTo>
                    <a:pt x="81616" y="3073"/>
                  </a:lnTo>
                  <a:lnTo>
                    <a:pt x="93391" y="966"/>
                  </a:lnTo>
                  <a:lnTo>
                    <a:pt x="105295" y="0"/>
                  </a:lnTo>
                  <a:lnTo>
                    <a:pt x="117028" y="125"/>
                  </a:lnTo>
                  <a:lnTo>
                    <a:pt x="128047" y="1013"/>
                  </a:lnTo>
                  <a:lnTo>
                    <a:pt x="138554" y="2229"/>
                  </a:lnTo>
                  <a:lnTo>
                    <a:pt x="149468" y="3877"/>
                  </a:lnTo>
                  <a:lnTo>
                    <a:pt x="162536" y="619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80843" y="482144"/>
              <a:ext cx="173043" cy="203201"/>
            </a:xfrm>
            <a:custGeom>
              <a:avLst/>
              <a:gdLst/>
              <a:ahLst/>
              <a:cxnLst/>
              <a:rect l="0" t="0" r="0" b="0"/>
              <a:pathLst>
                <a:path w="173043" h="203201">
                  <a:moveTo>
                    <a:pt x="25643" y="128508"/>
                  </a:moveTo>
                  <a:lnTo>
                    <a:pt x="34445" y="125575"/>
                  </a:lnTo>
                  <a:lnTo>
                    <a:pt x="42791" y="122792"/>
                  </a:lnTo>
                  <a:lnTo>
                    <a:pt x="51491" y="119888"/>
                  </a:lnTo>
                  <a:lnTo>
                    <a:pt x="60611" y="116675"/>
                  </a:lnTo>
                  <a:lnTo>
                    <a:pt x="70106" y="112862"/>
                  </a:lnTo>
                  <a:lnTo>
                    <a:pt x="79894" y="108340"/>
                  </a:lnTo>
                  <a:lnTo>
                    <a:pt x="89735" y="103004"/>
                  </a:lnTo>
                  <a:lnTo>
                    <a:pt x="99260" y="96668"/>
                  </a:lnTo>
                  <a:lnTo>
                    <a:pt x="108280" y="89325"/>
                  </a:lnTo>
                  <a:lnTo>
                    <a:pt x="116299" y="80953"/>
                  </a:lnTo>
                  <a:lnTo>
                    <a:pt x="122476" y="71432"/>
                  </a:lnTo>
                  <a:lnTo>
                    <a:pt x="126510" y="60813"/>
                  </a:lnTo>
                  <a:lnTo>
                    <a:pt x="128420" y="49598"/>
                  </a:lnTo>
                  <a:lnTo>
                    <a:pt x="128273" y="38612"/>
                  </a:lnTo>
                  <a:lnTo>
                    <a:pt x="126314" y="28310"/>
                  </a:lnTo>
                  <a:lnTo>
                    <a:pt x="122578" y="19108"/>
                  </a:lnTo>
                  <a:lnTo>
                    <a:pt x="116806" y="11531"/>
                  </a:lnTo>
                  <a:lnTo>
                    <a:pt x="109042" y="5708"/>
                  </a:lnTo>
                  <a:lnTo>
                    <a:pt x="99747" y="1764"/>
                  </a:lnTo>
                  <a:lnTo>
                    <a:pt x="89599" y="0"/>
                  </a:lnTo>
                  <a:lnTo>
                    <a:pt x="79078" y="367"/>
                  </a:lnTo>
                  <a:lnTo>
                    <a:pt x="68593" y="2542"/>
                  </a:lnTo>
                  <a:lnTo>
                    <a:pt x="58559" y="6127"/>
                  </a:lnTo>
                  <a:lnTo>
                    <a:pt x="49148" y="10759"/>
                  </a:lnTo>
                  <a:lnTo>
                    <a:pt x="40337" y="16307"/>
                  </a:lnTo>
                  <a:lnTo>
                    <a:pt x="32027" y="22853"/>
                  </a:lnTo>
                  <a:lnTo>
                    <a:pt x="24107" y="30371"/>
                  </a:lnTo>
                  <a:lnTo>
                    <a:pt x="16802" y="38876"/>
                  </a:lnTo>
                  <a:lnTo>
                    <a:pt x="10647" y="48495"/>
                  </a:lnTo>
                  <a:lnTo>
                    <a:pt x="5845" y="59192"/>
                  </a:lnTo>
                  <a:lnTo>
                    <a:pt x="2451" y="70800"/>
                  </a:lnTo>
                  <a:lnTo>
                    <a:pt x="539" y="83117"/>
                  </a:lnTo>
                  <a:lnTo>
                    <a:pt x="0" y="95952"/>
                  </a:lnTo>
                  <a:lnTo>
                    <a:pt x="755" y="108994"/>
                  </a:lnTo>
                  <a:lnTo>
                    <a:pt x="2849" y="121822"/>
                  </a:lnTo>
                  <a:lnTo>
                    <a:pt x="6181" y="134222"/>
                  </a:lnTo>
                  <a:lnTo>
                    <a:pt x="10534" y="146005"/>
                  </a:lnTo>
                  <a:lnTo>
                    <a:pt x="15673" y="156926"/>
                  </a:lnTo>
                  <a:lnTo>
                    <a:pt x="21390" y="166934"/>
                  </a:lnTo>
                  <a:lnTo>
                    <a:pt x="27686" y="175978"/>
                  </a:lnTo>
                  <a:lnTo>
                    <a:pt x="34744" y="183915"/>
                  </a:lnTo>
                  <a:lnTo>
                    <a:pt x="42608" y="190766"/>
                  </a:lnTo>
                  <a:lnTo>
                    <a:pt x="51348" y="196368"/>
                  </a:lnTo>
                  <a:lnTo>
                    <a:pt x="61124" y="200309"/>
                  </a:lnTo>
                  <a:lnTo>
                    <a:pt x="71923" y="202515"/>
                  </a:lnTo>
                  <a:lnTo>
                    <a:pt x="83429" y="203200"/>
                  </a:lnTo>
                  <a:lnTo>
                    <a:pt x="95145" y="202680"/>
                  </a:lnTo>
                  <a:lnTo>
                    <a:pt x="106758" y="201260"/>
                  </a:lnTo>
                  <a:lnTo>
                    <a:pt x="118092" y="199152"/>
                  </a:lnTo>
                  <a:lnTo>
                    <a:pt x="130332" y="196167"/>
                  </a:lnTo>
                  <a:lnTo>
                    <a:pt x="146785" y="190932"/>
                  </a:lnTo>
                  <a:lnTo>
                    <a:pt x="173042" y="18115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06486" y="479898"/>
              <a:ext cx="308187" cy="425553"/>
            </a:xfrm>
            <a:custGeom>
              <a:avLst/>
              <a:gdLst/>
              <a:ahLst/>
              <a:cxnLst/>
              <a:rect l="0" t="0" r="0" b="0"/>
              <a:pathLst>
                <a:path w="308187" h="425553">
                  <a:moveTo>
                    <a:pt x="242156" y="120226"/>
                  </a:moveTo>
                  <a:lnTo>
                    <a:pt x="248023" y="114358"/>
                  </a:lnTo>
                  <a:lnTo>
                    <a:pt x="253588" y="108794"/>
                  </a:lnTo>
                  <a:lnTo>
                    <a:pt x="259378" y="102986"/>
                  </a:lnTo>
                  <a:lnTo>
                    <a:pt x="265113" y="96559"/>
                  </a:lnTo>
                  <a:lnTo>
                    <a:pt x="270146" y="88933"/>
                  </a:lnTo>
                  <a:lnTo>
                    <a:pt x="274158" y="79903"/>
                  </a:lnTo>
                  <a:lnTo>
                    <a:pt x="276838" y="69749"/>
                  </a:lnTo>
                  <a:lnTo>
                    <a:pt x="277731" y="59021"/>
                  </a:lnTo>
                  <a:lnTo>
                    <a:pt x="276765" y="48114"/>
                  </a:lnTo>
                  <a:lnTo>
                    <a:pt x="274014" y="37539"/>
                  </a:lnTo>
                  <a:lnTo>
                    <a:pt x="269509" y="27978"/>
                  </a:lnTo>
                  <a:lnTo>
                    <a:pt x="263440" y="19708"/>
                  </a:lnTo>
                  <a:lnTo>
                    <a:pt x="255944" y="12818"/>
                  </a:lnTo>
                  <a:lnTo>
                    <a:pt x="247019" y="7399"/>
                  </a:lnTo>
                  <a:lnTo>
                    <a:pt x="236804" y="3353"/>
                  </a:lnTo>
                  <a:lnTo>
                    <a:pt x="225863" y="769"/>
                  </a:lnTo>
                  <a:lnTo>
                    <a:pt x="215060" y="0"/>
                  </a:lnTo>
                  <a:lnTo>
                    <a:pt x="204876" y="1077"/>
                  </a:lnTo>
                  <a:lnTo>
                    <a:pt x="195583" y="3918"/>
                  </a:lnTo>
                  <a:lnTo>
                    <a:pt x="187412" y="8490"/>
                  </a:lnTo>
                  <a:lnTo>
                    <a:pt x="180364" y="14602"/>
                  </a:lnTo>
                  <a:lnTo>
                    <a:pt x="174274" y="21959"/>
                  </a:lnTo>
                  <a:lnTo>
                    <a:pt x="168933" y="30260"/>
                  </a:lnTo>
                  <a:lnTo>
                    <a:pt x="164153" y="39255"/>
                  </a:lnTo>
                  <a:lnTo>
                    <a:pt x="159939" y="49074"/>
                  </a:lnTo>
                  <a:lnTo>
                    <a:pt x="156479" y="60181"/>
                  </a:lnTo>
                  <a:lnTo>
                    <a:pt x="153822" y="72722"/>
                  </a:lnTo>
                  <a:lnTo>
                    <a:pt x="152038" y="86229"/>
                  </a:lnTo>
                  <a:lnTo>
                    <a:pt x="151289" y="99835"/>
                  </a:lnTo>
                  <a:lnTo>
                    <a:pt x="151571" y="113017"/>
                  </a:lnTo>
                  <a:lnTo>
                    <a:pt x="152896" y="125460"/>
                  </a:lnTo>
                  <a:lnTo>
                    <a:pt x="155380" y="136890"/>
                  </a:lnTo>
                  <a:lnTo>
                    <a:pt x="158986" y="147264"/>
                  </a:lnTo>
                  <a:lnTo>
                    <a:pt x="163864" y="156229"/>
                  </a:lnTo>
                  <a:lnTo>
                    <a:pt x="170420" y="163055"/>
                  </a:lnTo>
                  <a:lnTo>
                    <a:pt x="178712" y="167533"/>
                  </a:lnTo>
                  <a:lnTo>
                    <a:pt x="188195" y="169744"/>
                  </a:lnTo>
                  <a:lnTo>
                    <a:pt x="197937" y="169800"/>
                  </a:lnTo>
                  <a:lnTo>
                    <a:pt x="207369" y="167982"/>
                  </a:lnTo>
                  <a:lnTo>
                    <a:pt x="216139" y="164511"/>
                  </a:lnTo>
                  <a:lnTo>
                    <a:pt x="223950" y="159449"/>
                  </a:lnTo>
                  <a:lnTo>
                    <a:pt x="230749" y="152970"/>
                  </a:lnTo>
                  <a:lnTo>
                    <a:pt x="236501" y="145182"/>
                  </a:lnTo>
                  <a:lnTo>
                    <a:pt x="241081" y="136053"/>
                  </a:lnTo>
                  <a:lnTo>
                    <a:pt x="244563" y="125758"/>
                  </a:lnTo>
                  <a:lnTo>
                    <a:pt x="248026" y="116971"/>
                  </a:lnTo>
                  <a:lnTo>
                    <a:pt x="252234" y="113548"/>
                  </a:lnTo>
                  <a:lnTo>
                    <a:pt x="256284" y="115570"/>
                  </a:lnTo>
                  <a:lnTo>
                    <a:pt x="260016" y="121637"/>
                  </a:lnTo>
                  <a:lnTo>
                    <a:pt x="263559" y="130601"/>
                  </a:lnTo>
                  <a:lnTo>
                    <a:pt x="267024" y="141836"/>
                  </a:lnTo>
                  <a:lnTo>
                    <a:pt x="270468" y="154843"/>
                  </a:lnTo>
                  <a:lnTo>
                    <a:pt x="273916" y="168857"/>
                  </a:lnTo>
                  <a:lnTo>
                    <a:pt x="277377" y="182899"/>
                  </a:lnTo>
                  <a:lnTo>
                    <a:pt x="280849" y="196426"/>
                  </a:lnTo>
                  <a:lnTo>
                    <a:pt x="284331" y="209293"/>
                  </a:lnTo>
                  <a:lnTo>
                    <a:pt x="287821" y="221551"/>
                  </a:lnTo>
                  <a:lnTo>
                    <a:pt x="291317" y="233326"/>
                  </a:lnTo>
                  <a:lnTo>
                    <a:pt x="294817" y="245067"/>
                  </a:lnTo>
                  <a:lnTo>
                    <a:pt x="298321" y="257491"/>
                  </a:lnTo>
                  <a:lnTo>
                    <a:pt x="301817" y="270935"/>
                  </a:lnTo>
                  <a:lnTo>
                    <a:pt x="304978" y="285392"/>
                  </a:lnTo>
                  <a:lnTo>
                    <a:pt x="307189" y="300701"/>
                  </a:lnTo>
                  <a:lnTo>
                    <a:pt x="308186" y="316655"/>
                  </a:lnTo>
                  <a:lnTo>
                    <a:pt x="307871" y="332586"/>
                  </a:lnTo>
                  <a:lnTo>
                    <a:pt x="306138" y="347435"/>
                  </a:lnTo>
                  <a:lnTo>
                    <a:pt x="303073" y="360706"/>
                  </a:lnTo>
                  <a:lnTo>
                    <a:pt x="298574" y="372257"/>
                  </a:lnTo>
                  <a:lnTo>
                    <a:pt x="292282" y="382032"/>
                  </a:lnTo>
                  <a:lnTo>
                    <a:pt x="284161" y="390197"/>
                  </a:lnTo>
                  <a:lnTo>
                    <a:pt x="274454" y="396886"/>
                  </a:lnTo>
                  <a:lnTo>
                    <a:pt x="263499" y="402104"/>
                  </a:lnTo>
                  <a:lnTo>
                    <a:pt x="251616" y="405998"/>
                  </a:lnTo>
                  <a:lnTo>
                    <a:pt x="239232" y="408973"/>
                  </a:lnTo>
                  <a:lnTo>
                    <a:pt x="226853" y="411594"/>
                  </a:lnTo>
                  <a:lnTo>
                    <a:pt x="214740" y="414211"/>
                  </a:lnTo>
                  <a:lnTo>
                    <a:pt x="202472" y="416801"/>
                  </a:lnTo>
                  <a:lnTo>
                    <a:pt x="189097" y="419087"/>
                  </a:lnTo>
                  <a:lnTo>
                    <a:pt x="174168" y="420921"/>
                  </a:lnTo>
                  <a:lnTo>
                    <a:pt x="157885" y="422305"/>
                  </a:lnTo>
                  <a:lnTo>
                    <a:pt x="140804" y="423308"/>
                  </a:lnTo>
                  <a:lnTo>
                    <a:pt x="123352" y="424017"/>
                  </a:lnTo>
                  <a:lnTo>
                    <a:pt x="105923" y="424509"/>
                  </a:lnTo>
                  <a:lnTo>
                    <a:pt x="88929" y="424847"/>
                  </a:lnTo>
                  <a:lnTo>
                    <a:pt x="72555" y="425078"/>
                  </a:lnTo>
                  <a:lnTo>
                    <a:pt x="57194" y="425234"/>
                  </a:lnTo>
                  <a:lnTo>
                    <a:pt x="41928" y="425356"/>
                  </a:lnTo>
                  <a:lnTo>
                    <a:pt x="24301" y="425456"/>
                  </a:lnTo>
                  <a:lnTo>
                    <a:pt x="0" y="42555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43398" y="505367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9" y="72335"/>
                  </a:lnTo>
                  <a:lnTo>
                    <a:pt x="3904" y="85515"/>
                  </a:lnTo>
                  <a:lnTo>
                    <a:pt x="6201" y="98431"/>
                  </a:lnTo>
                  <a:lnTo>
                    <a:pt x="8853" y="110889"/>
                  </a:lnTo>
                  <a:lnTo>
                    <a:pt x="11610" y="122807"/>
                  </a:lnTo>
                  <a:lnTo>
                    <a:pt x="14364" y="135511"/>
                  </a:lnTo>
                  <a:lnTo>
                    <a:pt x="17357" y="15235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53927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32173" y="490240"/>
              <a:ext cx="126061" cy="192725"/>
            </a:xfrm>
            <a:custGeom>
              <a:avLst/>
              <a:gdLst/>
              <a:ahLst/>
              <a:cxnLst/>
              <a:rect l="0" t="0" r="0" b="0"/>
              <a:pathLst>
                <a:path w="126061" h="192725">
                  <a:moveTo>
                    <a:pt x="90210" y="4599"/>
                  </a:moveTo>
                  <a:lnTo>
                    <a:pt x="81408" y="1799"/>
                  </a:lnTo>
                  <a:lnTo>
                    <a:pt x="73062" y="297"/>
                  </a:lnTo>
                  <a:lnTo>
                    <a:pt x="64367" y="0"/>
                  </a:lnTo>
                  <a:lnTo>
                    <a:pt x="55419" y="1025"/>
                  </a:lnTo>
                  <a:lnTo>
                    <a:pt x="46572" y="3789"/>
                  </a:lnTo>
                  <a:lnTo>
                    <a:pt x="38039" y="8365"/>
                  </a:lnTo>
                  <a:lnTo>
                    <a:pt x="30023" y="14525"/>
                  </a:lnTo>
                  <a:lnTo>
                    <a:pt x="22794" y="21941"/>
                  </a:lnTo>
                  <a:lnTo>
                    <a:pt x="16422" y="30300"/>
                  </a:lnTo>
                  <a:lnTo>
                    <a:pt x="10974" y="39502"/>
                  </a:lnTo>
                  <a:lnTo>
                    <a:pt x="6606" y="49656"/>
                  </a:lnTo>
                  <a:lnTo>
                    <a:pt x="3300" y="60743"/>
                  </a:lnTo>
                  <a:lnTo>
                    <a:pt x="1062" y="72629"/>
                  </a:lnTo>
                  <a:lnTo>
                    <a:pt x="0" y="85138"/>
                  </a:lnTo>
                  <a:lnTo>
                    <a:pt x="68" y="98102"/>
                  </a:lnTo>
                  <a:lnTo>
                    <a:pt x="1247" y="111062"/>
                  </a:lnTo>
                  <a:lnTo>
                    <a:pt x="3633" y="123303"/>
                  </a:lnTo>
                  <a:lnTo>
                    <a:pt x="7164" y="134496"/>
                  </a:lnTo>
                  <a:lnTo>
                    <a:pt x="11652" y="144654"/>
                  </a:lnTo>
                  <a:lnTo>
                    <a:pt x="16882" y="153945"/>
                  </a:lnTo>
                  <a:lnTo>
                    <a:pt x="22661" y="162564"/>
                  </a:lnTo>
                  <a:lnTo>
                    <a:pt x="28999" y="170523"/>
                  </a:lnTo>
                  <a:lnTo>
                    <a:pt x="36084" y="177657"/>
                  </a:lnTo>
                  <a:lnTo>
                    <a:pt x="43962" y="183929"/>
                  </a:lnTo>
                  <a:lnTo>
                    <a:pt x="52541" y="188956"/>
                  </a:lnTo>
                  <a:lnTo>
                    <a:pt x="61678" y="191971"/>
                  </a:lnTo>
                  <a:lnTo>
                    <a:pt x="71228" y="192724"/>
                  </a:lnTo>
                  <a:lnTo>
                    <a:pt x="80912" y="191110"/>
                  </a:lnTo>
                  <a:lnTo>
                    <a:pt x="90334" y="186910"/>
                  </a:lnTo>
                  <a:lnTo>
                    <a:pt x="99288" y="180263"/>
                  </a:lnTo>
                  <a:lnTo>
                    <a:pt x="107436" y="171412"/>
                  </a:lnTo>
                  <a:lnTo>
                    <a:pt x="114230" y="160514"/>
                  </a:lnTo>
                  <a:lnTo>
                    <a:pt x="119496" y="147863"/>
                  </a:lnTo>
                  <a:lnTo>
                    <a:pt x="123219" y="134153"/>
                  </a:lnTo>
                  <a:lnTo>
                    <a:pt x="125359" y="120345"/>
                  </a:lnTo>
                  <a:lnTo>
                    <a:pt x="126060" y="106991"/>
                  </a:lnTo>
                  <a:lnTo>
                    <a:pt x="125583" y="94247"/>
                  </a:lnTo>
                  <a:lnTo>
                    <a:pt x="124210" y="82076"/>
                  </a:lnTo>
                  <a:lnTo>
                    <a:pt x="122176" y="70378"/>
                  </a:lnTo>
                  <a:lnTo>
                    <a:pt x="119440" y="59301"/>
                  </a:lnTo>
                  <a:lnTo>
                    <a:pt x="115214" y="48063"/>
                  </a:lnTo>
                  <a:lnTo>
                    <a:pt x="106894" y="34555"/>
                  </a:lnTo>
                  <a:lnTo>
                    <a:pt x="90210" y="1512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32911" y="473436"/>
              <a:ext cx="273742" cy="231974"/>
            </a:xfrm>
            <a:custGeom>
              <a:avLst/>
              <a:gdLst/>
              <a:ahLst/>
              <a:cxnLst/>
              <a:rect l="0" t="0" r="0" b="0"/>
              <a:pathLst>
                <a:path w="273742" h="231974">
                  <a:moveTo>
                    <a:pt x="0" y="346"/>
                  </a:moveTo>
                  <a:lnTo>
                    <a:pt x="5868" y="6213"/>
                  </a:lnTo>
                  <a:lnTo>
                    <a:pt x="11432" y="11778"/>
                  </a:lnTo>
                  <a:lnTo>
                    <a:pt x="17231" y="17582"/>
                  </a:lnTo>
                  <a:lnTo>
                    <a:pt x="23312" y="23835"/>
                  </a:lnTo>
                  <a:lnTo>
                    <a:pt x="29642" y="30813"/>
                  </a:lnTo>
                  <a:lnTo>
                    <a:pt x="36170" y="38599"/>
                  </a:lnTo>
                  <a:lnTo>
                    <a:pt x="42846" y="47274"/>
                  </a:lnTo>
                  <a:lnTo>
                    <a:pt x="49629" y="57001"/>
                  </a:lnTo>
                  <a:lnTo>
                    <a:pt x="56482" y="67768"/>
                  </a:lnTo>
                  <a:lnTo>
                    <a:pt x="63219" y="79421"/>
                  </a:lnTo>
                  <a:lnTo>
                    <a:pt x="69515" y="91767"/>
                  </a:lnTo>
                  <a:lnTo>
                    <a:pt x="75235" y="104627"/>
                  </a:lnTo>
                  <a:lnTo>
                    <a:pt x="80568" y="117854"/>
                  </a:lnTo>
                  <a:lnTo>
                    <a:pt x="85919" y="131339"/>
                  </a:lnTo>
                  <a:lnTo>
                    <a:pt x="91459" y="144908"/>
                  </a:lnTo>
                  <a:lnTo>
                    <a:pt x="95160" y="155196"/>
                  </a:lnTo>
                  <a:lnTo>
                    <a:pt x="95118" y="158314"/>
                  </a:lnTo>
                  <a:lnTo>
                    <a:pt x="93151" y="155994"/>
                  </a:lnTo>
                  <a:lnTo>
                    <a:pt x="90382" y="150363"/>
                  </a:lnTo>
                  <a:lnTo>
                    <a:pt x="87258" y="142784"/>
                  </a:lnTo>
                  <a:lnTo>
                    <a:pt x="84126" y="133893"/>
                  </a:lnTo>
                  <a:lnTo>
                    <a:pt x="81379" y="123843"/>
                  </a:lnTo>
                  <a:lnTo>
                    <a:pt x="79189" y="112773"/>
                  </a:lnTo>
                  <a:lnTo>
                    <a:pt x="77542" y="100874"/>
                  </a:lnTo>
                  <a:lnTo>
                    <a:pt x="76353" y="88342"/>
                  </a:lnTo>
                  <a:lnTo>
                    <a:pt x="75522" y="75353"/>
                  </a:lnTo>
                  <a:lnTo>
                    <a:pt x="75285" y="62204"/>
                  </a:lnTo>
                  <a:lnTo>
                    <a:pt x="76183" y="49302"/>
                  </a:lnTo>
                  <a:lnTo>
                    <a:pt x="78431" y="36860"/>
                  </a:lnTo>
                  <a:lnTo>
                    <a:pt x="82416" y="25388"/>
                  </a:lnTo>
                  <a:lnTo>
                    <a:pt x="88832" y="15741"/>
                  </a:lnTo>
                  <a:lnTo>
                    <a:pt x="97806" y="8228"/>
                  </a:lnTo>
                  <a:lnTo>
                    <a:pt x="108545" y="2998"/>
                  </a:lnTo>
                  <a:lnTo>
                    <a:pt x="119661" y="295"/>
                  </a:lnTo>
                  <a:lnTo>
                    <a:pt x="130317" y="0"/>
                  </a:lnTo>
                  <a:lnTo>
                    <a:pt x="140397" y="1884"/>
                  </a:lnTo>
                  <a:lnTo>
                    <a:pt x="150226" y="5799"/>
                  </a:lnTo>
                  <a:lnTo>
                    <a:pt x="160054" y="11467"/>
                  </a:lnTo>
                  <a:lnTo>
                    <a:pt x="169822" y="18692"/>
                  </a:lnTo>
                  <a:lnTo>
                    <a:pt x="179248" y="27436"/>
                  </a:lnTo>
                  <a:lnTo>
                    <a:pt x="188190" y="37538"/>
                  </a:lnTo>
                  <a:lnTo>
                    <a:pt x="196656" y="48744"/>
                  </a:lnTo>
                  <a:lnTo>
                    <a:pt x="204722" y="60789"/>
                  </a:lnTo>
                  <a:lnTo>
                    <a:pt x="212475" y="73447"/>
                  </a:lnTo>
                  <a:lnTo>
                    <a:pt x="219836" y="86539"/>
                  </a:lnTo>
                  <a:lnTo>
                    <a:pt x="226558" y="99934"/>
                  </a:lnTo>
                  <a:lnTo>
                    <a:pt x="232564" y="113533"/>
                  </a:lnTo>
                  <a:lnTo>
                    <a:pt x="237919" y="127105"/>
                  </a:lnTo>
                  <a:lnTo>
                    <a:pt x="242751" y="140298"/>
                  </a:lnTo>
                  <a:lnTo>
                    <a:pt x="247188" y="152951"/>
                  </a:lnTo>
                  <a:lnTo>
                    <a:pt x="251338" y="165075"/>
                  </a:lnTo>
                  <a:lnTo>
                    <a:pt x="255285" y="176758"/>
                  </a:lnTo>
                  <a:lnTo>
                    <a:pt x="259088" y="188086"/>
                  </a:lnTo>
                  <a:lnTo>
                    <a:pt x="262638" y="198699"/>
                  </a:lnTo>
                  <a:lnTo>
                    <a:pt x="266021" y="208823"/>
                  </a:lnTo>
                  <a:lnTo>
                    <a:pt x="269534" y="219351"/>
                  </a:lnTo>
                  <a:lnTo>
                    <a:pt x="273741" y="23197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75067" y="434759"/>
              <a:ext cx="197283" cy="281179"/>
            </a:xfrm>
            <a:custGeom>
              <a:avLst/>
              <a:gdLst/>
              <a:ahLst/>
              <a:cxnLst/>
              <a:rect l="0" t="0" r="0" b="0"/>
              <a:pathLst>
                <a:path w="197283" h="281179">
                  <a:moveTo>
                    <a:pt x="168456" y="7437"/>
                  </a:moveTo>
                  <a:lnTo>
                    <a:pt x="159520" y="4571"/>
                  </a:lnTo>
                  <a:lnTo>
                    <a:pt x="149893" y="2429"/>
                  </a:lnTo>
                  <a:lnTo>
                    <a:pt x="138611" y="835"/>
                  </a:lnTo>
                  <a:lnTo>
                    <a:pt x="126117" y="0"/>
                  </a:lnTo>
                  <a:lnTo>
                    <a:pt x="113286" y="448"/>
                  </a:lnTo>
                  <a:lnTo>
                    <a:pt x="100671" y="2357"/>
                  </a:lnTo>
                  <a:lnTo>
                    <a:pt x="88633" y="5594"/>
                  </a:lnTo>
                  <a:lnTo>
                    <a:pt x="77487" y="9902"/>
                  </a:lnTo>
                  <a:lnTo>
                    <a:pt x="67305" y="15030"/>
                  </a:lnTo>
                  <a:lnTo>
                    <a:pt x="58300" y="21082"/>
                  </a:lnTo>
                  <a:lnTo>
                    <a:pt x="50916" y="28499"/>
                  </a:lnTo>
                  <a:lnTo>
                    <a:pt x="45242" y="37415"/>
                  </a:lnTo>
                  <a:lnTo>
                    <a:pt x="41073" y="47672"/>
                  </a:lnTo>
                  <a:lnTo>
                    <a:pt x="38100" y="59007"/>
                  </a:lnTo>
                  <a:lnTo>
                    <a:pt x="36041" y="71133"/>
                  </a:lnTo>
                  <a:lnTo>
                    <a:pt x="35300" y="83173"/>
                  </a:lnTo>
                  <a:lnTo>
                    <a:pt x="36914" y="93724"/>
                  </a:lnTo>
                  <a:lnTo>
                    <a:pt x="41268" y="102142"/>
                  </a:lnTo>
                  <a:lnTo>
                    <a:pt x="48294" y="108468"/>
                  </a:lnTo>
                  <a:lnTo>
                    <a:pt x="57827" y="113044"/>
                  </a:lnTo>
                  <a:lnTo>
                    <a:pt x="69493" y="116278"/>
                  </a:lnTo>
                  <a:lnTo>
                    <a:pt x="82511" y="118691"/>
                  </a:lnTo>
                  <a:lnTo>
                    <a:pt x="95838" y="120876"/>
                  </a:lnTo>
                  <a:lnTo>
                    <a:pt x="108863" y="123176"/>
                  </a:lnTo>
                  <a:lnTo>
                    <a:pt x="121382" y="125709"/>
                  </a:lnTo>
                  <a:lnTo>
                    <a:pt x="133402" y="128483"/>
                  </a:lnTo>
                  <a:lnTo>
                    <a:pt x="145002" y="131473"/>
                  </a:lnTo>
                  <a:lnTo>
                    <a:pt x="156116" y="135125"/>
                  </a:lnTo>
                  <a:lnTo>
                    <a:pt x="166523" y="140318"/>
                  </a:lnTo>
                  <a:lnTo>
                    <a:pt x="176144" y="147404"/>
                  </a:lnTo>
                  <a:lnTo>
                    <a:pt x="184573" y="156095"/>
                  </a:lnTo>
                  <a:lnTo>
                    <a:pt x="191026" y="165763"/>
                  </a:lnTo>
                  <a:lnTo>
                    <a:pt x="195246" y="175932"/>
                  </a:lnTo>
                  <a:lnTo>
                    <a:pt x="197282" y="186334"/>
                  </a:lnTo>
                  <a:lnTo>
                    <a:pt x="197218" y="196835"/>
                  </a:lnTo>
                  <a:lnTo>
                    <a:pt x="195320" y="207365"/>
                  </a:lnTo>
                  <a:lnTo>
                    <a:pt x="191794" y="217569"/>
                  </a:lnTo>
                  <a:lnTo>
                    <a:pt x="186695" y="226822"/>
                  </a:lnTo>
                  <a:lnTo>
                    <a:pt x="180192" y="234861"/>
                  </a:lnTo>
                  <a:lnTo>
                    <a:pt x="172388" y="241752"/>
                  </a:lnTo>
                  <a:lnTo>
                    <a:pt x="163248" y="247697"/>
                  </a:lnTo>
                  <a:lnTo>
                    <a:pt x="152876" y="252916"/>
                  </a:lnTo>
                  <a:lnTo>
                    <a:pt x="141489" y="257440"/>
                  </a:lnTo>
                  <a:lnTo>
                    <a:pt x="129319" y="261115"/>
                  </a:lnTo>
                  <a:lnTo>
                    <a:pt x="116578" y="263924"/>
                  </a:lnTo>
                  <a:lnTo>
                    <a:pt x="103430" y="265982"/>
                  </a:lnTo>
                  <a:lnTo>
                    <a:pt x="89998" y="267447"/>
                  </a:lnTo>
                  <a:lnTo>
                    <a:pt x="76380" y="268474"/>
                  </a:lnTo>
                  <a:lnTo>
                    <a:pt x="62858" y="269382"/>
                  </a:lnTo>
                  <a:lnTo>
                    <a:pt x="48372" y="270842"/>
                  </a:lnTo>
                  <a:lnTo>
                    <a:pt x="29414" y="274104"/>
                  </a:lnTo>
                  <a:lnTo>
                    <a:pt x="0" y="28117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179399" y="747523"/>
              <a:ext cx="4706239" cy="135454"/>
            </a:xfrm>
            <a:custGeom>
              <a:avLst/>
              <a:gdLst/>
              <a:ahLst/>
              <a:cxnLst/>
              <a:rect l="0" t="0" r="0" b="0"/>
              <a:pathLst>
                <a:path w="4706239" h="135454">
                  <a:moveTo>
                    <a:pt x="4706238" y="0"/>
                  </a:moveTo>
                  <a:lnTo>
                    <a:pt x="4697503" y="3068"/>
                  </a:lnTo>
                  <a:lnTo>
                    <a:pt x="4689797" y="7130"/>
                  </a:lnTo>
                  <a:lnTo>
                    <a:pt x="4682395" y="12618"/>
                  </a:lnTo>
                  <a:lnTo>
                    <a:pt x="4675135" y="19205"/>
                  </a:lnTo>
                  <a:lnTo>
                    <a:pt x="4667955" y="26355"/>
                  </a:lnTo>
                  <a:lnTo>
                    <a:pt x="4660826" y="33699"/>
                  </a:lnTo>
                  <a:lnTo>
                    <a:pt x="4653562" y="41058"/>
                  </a:lnTo>
                  <a:lnTo>
                    <a:pt x="4645847" y="48367"/>
                  </a:lnTo>
                  <a:lnTo>
                    <a:pt x="4637543" y="55606"/>
                  </a:lnTo>
                  <a:lnTo>
                    <a:pt x="4628678" y="62618"/>
                  </a:lnTo>
                  <a:lnTo>
                    <a:pt x="4619348" y="69106"/>
                  </a:lnTo>
                  <a:lnTo>
                    <a:pt x="4609664" y="74954"/>
                  </a:lnTo>
                  <a:lnTo>
                    <a:pt x="4599720" y="80205"/>
                  </a:lnTo>
                  <a:lnTo>
                    <a:pt x="4589593" y="84966"/>
                  </a:lnTo>
                  <a:lnTo>
                    <a:pt x="4579327" y="89346"/>
                  </a:lnTo>
                  <a:lnTo>
                    <a:pt x="4568637" y="93119"/>
                  </a:lnTo>
                  <a:lnTo>
                    <a:pt x="4556936" y="95748"/>
                  </a:lnTo>
                  <a:lnTo>
                    <a:pt x="4543983" y="97035"/>
                  </a:lnTo>
                  <a:lnTo>
                    <a:pt x="4529860" y="97085"/>
                  </a:lnTo>
                  <a:lnTo>
                    <a:pt x="4514776" y="96130"/>
                  </a:lnTo>
                  <a:lnTo>
                    <a:pt x="4498974" y="94410"/>
                  </a:lnTo>
                  <a:lnTo>
                    <a:pt x="4483144" y="91968"/>
                  </a:lnTo>
                  <a:lnTo>
                    <a:pt x="4468363" y="88659"/>
                  </a:lnTo>
                  <a:lnTo>
                    <a:pt x="4455120" y="84473"/>
                  </a:lnTo>
                  <a:lnTo>
                    <a:pt x="4442909" y="79528"/>
                  </a:lnTo>
                  <a:lnTo>
                    <a:pt x="4430560" y="73985"/>
                  </a:lnTo>
                  <a:lnTo>
                    <a:pt x="4417396" y="68000"/>
                  </a:lnTo>
                  <a:lnTo>
                    <a:pt x="4403415" y="61863"/>
                  </a:lnTo>
                  <a:lnTo>
                    <a:pt x="4389015" y="55977"/>
                  </a:lnTo>
                  <a:lnTo>
                    <a:pt x="4374503" y="50539"/>
                  </a:lnTo>
                  <a:lnTo>
                    <a:pt x="4359856" y="45567"/>
                  </a:lnTo>
                  <a:lnTo>
                    <a:pt x="4344819" y="40994"/>
                  </a:lnTo>
                  <a:lnTo>
                    <a:pt x="4329262" y="36740"/>
                  </a:lnTo>
                  <a:lnTo>
                    <a:pt x="4313207" y="33052"/>
                  </a:lnTo>
                  <a:lnTo>
                    <a:pt x="4296737" y="30479"/>
                  </a:lnTo>
                  <a:lnTo>
                    <a:pt x="4279954" y="29226"/>
                  </a:lnTo>
                  <a:lnTo>
                    <a:pt x="4263106" y="29028"/>
                  </a:lnTo>
                  <a:lnTo>
                    <a:pt x="4246568" y="29352"/>
                  </a:lnTo>
                  <a:lnTo>
                    <a:pt x="4230519" y="29835"/>
                  </a:lnTo>
                  <a:lnTo>
                    <a:pt x="4214963" y="30631"/>
                  </a:lnTo>
                  <a:lnTo>
                    <a:pt x="4199825" y="32297"/>
                  </a:lnTo>
                  <a:lnTo>
                    <a:pt x="4185009" y="35079"/>
                  </a:lnTo>
                  <a:lnTo>
                    <a:pt x="4170430" y="38761"/>
                  </a:lnTo>
                  <a:lnTo>
                    <a:pt x="4156020" y="42849"/>
                  </a:lnTo>
                  <a:lnTo>
                    <a:pt x="4141729" y="47008"/>
                  </a:lnTo>
                  <a:lnTo>
                    <a:pt x="4127521" y="51088"/>
                  </a:lnTo>
                  <a:lnTo>
                    <a:pt x="4113367" y="55047"/>
                  </a:lnTo>
                  <a:lnTo>
                    <a:pt x="4099251" y="58896"/>
                  </a:lnTo>
                  <a:lnTo>
                    <a:pt x="4085162" y="62818"/>
                  </a:lnTo>
                  <a:lnTo>
                    <a:pt x="4071089" y="67145"/>
                  </a:lnTo>
                  <a:lnTo>
                    <a:pt x="4057028" y="72015"/>
                  </a:lnTo>
                  <a:lnTo>
                    <a:pt x="4042974" y="77084"/>
                  </a:lnTo>
                  <a:lnTo>
                    <a:pt x="4028925" y="81647"/>
                  </a:lnTo>
                  <a:lnTo>
                    <a:pt x="4014881" y="85347"/>
                  </a:lnTo>
                  <a:lnTo>
                    <a:pt x="4000838" y="88322"/>
                  </a:lnTo>
                  <a:lnTo>
                    <a:pt x="3986797" y="91007"/>
                  </a:lnTo>
                  <a:lnTo>
                    <a:pt x="3972758" y="93699"/>
                  </a:lnTo>
                  <a:lnTo>
                    <a:pt x="3958718" y="96355"/>
                  </a:lnTo>
                  <a:lnTo>
                    <a:pt x="3944679" y="98693"/>
                  </a:lnTo>
                  <a:lnTo>
                    <a:pt x="3930640" y="100561"/>
                  </a:lnTo>
                  <a:lnTo>
                    <a:pt x="3916602" y="101799"/>
                  </a:lnTo>
                  <a:lnTo>
                    <a:pt x="3902564" y="102173"/>
                  </a:lnTo>
                  <a:lnTo>
                    <a:pt x="3888521" y="101642"/>
                  </a:lnTo>
                  <a:lnTo>
                    <a:pt x="3874310" y="100318"/>
                  </a:lnTo>
                  <a:lnTo>
                    <a:pt x="3859623" y="98366"/>
                  </a:lnTo>
                  <a:lnTo>
                    <a:pt x="3844332" y="95945"/>
                  </a:lnTo>
                  <a:lnTo>
                    <a:pt x="3828469" y="93185"/>
                  </a:lnTo>
                  <a:lnTo>
                    <a:pt x="3812134" y="90188"/>
                  </a:lnTo>
                  <a:lnTo>
                    <a:pt x="3795440" y="87025"/>
                  </a:lnTo>
                  <a:lnTo>
                    <a:pt x="3778484" y="83750"/>
                  </a:lnTo>
                  <a:lnTo>
                    <a:pt x="3761341" y="80399"/>
                  </a:lnTo>
                  <a:lnTo>
                    <a:pt x="3744065" y="77000"/>
                  </a:lnTo>
                  <a:lnTo>
                    <a:pt x="3726531" y="73734"/>
                  </a:lnTo>
                  <a:lnTo>
                    <a:pt x="3708460" y="70920"/>
                  </a:lnTo>
                  <a:lnTo>
                    <a:pt x="3689748" y="68696"/>
                  </a:lnTo>
                  <a:lnTo>
                    <a:pt x="3670605" y="67033"/>
                  </a:lnTo>
                  <a:lnTo>
                    <a:pt x="3651447" y="65834"/>
                  </a:lnTo>
                  <a:lnTo>
                    <a:pt x="3632517" y="64990"/>
                  </a:lnTo>
                  <a:lnTo>
                    <a:pt x="3613721" y="64405"/>
                  </a:lnTo>
                  <a:lnTo>
                    <a:pt x="3594728" y="64004"/>
                  </a:lnTo>
                  <a:lnTo>
                    <a:pt x="3575371" y="63736"/>
                  </a:lnTo>
                  <a:lnTo>
                    <a:pt x="3556116" y="63725"/>
                  </a:lnTo>
                  <a:lnTo>
                    <a:pt x="3537940" y="64249"/>
                  </a:lnTo>
                  <a:lnTo>
                    <a:pt x="3521308" y="65419"/>
                  </a:lnTo>
                  <a:lnTo>
                    <a:pt x="3506191" y="67188"/>
                  </a:lnTo>
                  <a:lnTo>
                    <a:pt x="3492342" y="69447"/>
                  </a:lnTo>
                  <a:lnTo>
                    <a:pt x="3479456" y="72078"/>
                  </a:lnTo>
                  <a:lnTo>
                    <a:pt x="3466783" y="74980"/>
                  </a:lnTo>
                  <a:lnTo>
                    <a:pt x="3453193" y="78073"/>
                  </a:lnTo>
                  <a:lnTo>
                    <a:pt x="3438146" y="81300"/>
                  </a:lnTo>
                  <a:lnTo>
                    <a:pt x="3421626" y="84618"/>
                  </a:lnTo>
                  <a:lnTo>
                    <a:pt x="3403862" y="87999"/>
                  </a:lnTo>
                  <a:lnTo>
                    <a:pt x="3385133" y="91417"/>
                  </a:lnTo>
                  <a:lnTo>
                    <a:pt x="3365693" y="94696"/>
                  </a:lnTo>
                  <a:lnTo>
                    <a:pt x="3345746" y="97518"/>
                  </a:lnTo>
                  <a:lnTo>
                    <a:pt x="3325459" y="99753"/>
                  </a:lnTo>
                  <a:lnTo>
                    <a:pt x="3305433" y="101593"/>
                  </a:lnTo>
                  <a:lnTo>
                    <a:pt x="3286666" y="103442"/>
                  </a:lnTo>
                  <a:lnTo>
                    <a:pt x="3269597" y="105537"/>
                  </a:lnTo>
                  <a:lnTo>
                    <a:pt x="3253999" y="107775"/>
                  </a:lnTo>
                  <a:lnTo>
                    <a:pt x="3239287" y="109825"/>
                  </a:lnTo>
                  <a:lnTo>
                    <a:pt x="3225006" y="111501"/>
                  </a:lnTo>
                  <a:lnTo>
                    <a:pt x="3210579" y="112778"/>
                  </a:lnTo>
                  <a:lnTo>
                    <a:pt x="3195274" y="113711"/>
                  </a:lnTo>
                  <a:lnTo>
                    <a:pt x="3178787" y="114368"/>
                  </a:lnTo>
                  <a:lnTo>
                    <a:pt x="3161489" y="114656"/>
                  </a:lnTo>
                  <a:lnTo>
                    <a:pt x="3144193" y="114325"/>
                  </a:lnTo>
                  <a:lnTo>
                    <a:pt x="3127364" y="113288"/>
                  </a:lnTo>
                  <a:lnTo>
                    <a:pt x="3110643" y="111609"/>
                  </a:lnTo>
                  <a:lnTo>
                    <a:pt x="3093059" y="109411"/>
                  </a:lnTo>
                  <a:lnTo>
                    <a:pt x="3074129" y="106826"/>
                  </a:lnTo>
                  <a:lnTo>
                    <a:pt x="3054330" y="104125"/>
                  </a:lnTo>
                  <a:lnTo>
                    <a:pt x="3034793" y="101699"/>
                  </a:lnTo>
                  <a:lnTo>
                    <a:pt x="3016167" y="99734"/>
                  </a:lnTo>
                  <a:lnTo>
                    <a:pt x="2998594" y="98076"/>
                  </a:lnTo>
                  <a:lnTo>
                    <a:pt x="2981958" y="96350"/>
                  </a:lnTo>
                  <a:lnTo>
                    <a:pt x="2966069" y="94333"/>
                  </a:lnTo>
                  <a:lnTo>
                    <a:pt x="2950738" y="91977"/>
                  </a:lnTo>
                  <a:lnTo>
                    <a:pt x="2935809" y="89316"/>
                  </a:lnTo>
                  <a:lnTo>
                    <a:pt x="2921162" y="86411"/>
                  </a:lnTo>
                  <a:lnTo>
                    <a:pt x="2906711" y="83325"/>
                  </a:lnTo>
                  <a:lnTo>
                    <a:pt x="2892394" y="80107"/>
                  </a:lnTo>
                  <a:lnTo>
                    <a:pt x="2878168" y="76801"/>
                  </a:lnTo>
                  <a:lnTo>
                    <a:pt x="2864005" y="73600"/>
                  </a:lnTo>
                  <a:lnTo>
                    <a:pt x="2849883" y="70830"/>
                  </a:lnTo>
                  <a:lnTo>
                    <a:pt x="2835784" y="68635"/>
                  </a:lnTo>
                  <a:lnTo>
                    <a:pt x="2821536" y="66992"/>
                  </a:lnTo>
                  <a:lnTo>
                    <a:pt x="2806824" y="65807"/>
                  </a:lnTo>
                  <a:lnTo>
                    <a:pt x="2791520" y="64972"/>
                  </a:lnTo>
                  <a:lnTo>
                    <a:pt x="2775818" y="64393"/>
                  </a:lnTo>
                  <a:lnTo>
                    <a:pt x="2760125" y="63996"/>
                  </a:lnTo>
                  <a:lnTo>
                    <a:pt x="2744679" y="63726"/>
                  </a:lnTo>
                  <a:lnTo>
                    <a:pt x="2729545" y="63544"/>
                  </a:lnTo>
                  <a:lnTo>
                    <a:pt x="2714697" y="63421"/>
                  </a:lnTo>
                  <a:lnTo>
                    <a:pt x="2700079" y="63338"/>
                  </a:lnTo>
                  <a:lnTo>
                    <a:pt x="2685635" y="63283"/>
                  </a:lnTo>
                  <a:lnTo>
                    <a:pt x="2671317" y="63245"/>
                  </a:lnTo>
                  <a:lnTo>
                    <a:pt x="2657087" y="63225"/>
                  </a:lnTo>
                  <a:lnTo>
                    <a:pt x="2642919" y="63382"/>
                  </a:lnTo>
                  <a:lnTo>
                    <a:pt x="2628794" y="64019"/>
                  </a:lnTo>
                  <a:lnTo>
                    <a:pt x="2614697" y="65265"/>
                  </a:lnTo>
                  <a:lnTo>
                    <a:pt x="2600618" y="67085"/>
                  </a:lnTo>
                  <a:lnTo>
                    <a:pt x="2586554" y="69378"/>
                  </a:lnTo>
                  <a:lnTo>
                    <a:pt x="2572498" y="72032"/>
                  </a:lnTo>
                  <a:lnTo>
                    <a:pt x="2558449" y="74949"/>
                  </a:lnTo>
                  <a:lnTo>
                    <a:pt x="2544402" y="78053"/>
                  </a:lnTo>
                  <a:lnTo>
                    <a:pt x="2530360" y="81282"/>
                  </a:lnTo>
                  <a:lnTo>
                    <a:pt x="2516317" y="84431"/>
                  </a:lnTo>
                  <a:lnTo>
                    <a:pt x="2502277" y="87167"/>
                  </a:lnTo>
                  <a:lnTo>
                    <a:pt x="2488238" y="89343"/>
                  </a:lnTo>
                  <a:lnTo>
                    <a:pt x="2474199" y="91143"/>
                  </a:lnTo>
                  <a:lnTo>
                    <a:pt x="2460160" y="92967"/>
                  </a:lnTo>
                  <a:lnTo>
                    <a:pt x="2446121" y="95048"/>
                  </a:lnTo>
                  <a:lnTo>
                    <a:pt x="2432083" y="97448"/>
                  </a:lnTo>
                  <a:lnTo>
                    <a:pt x="2418045" y="100138"/>
                  </a:lnTo>
                  <a:lnTo>
                    <a:pt x="2404007" y="103062"/>
                  </a:lnTo>
                  <a:lnTo>
                    <a:pt x="2389968" y="106162"/>
                  </a:lnTo>
                  <a:lnTo>
                    <a:pt x="2375931" y="109388"/>
                  </a:lnTo>
                  <a:lnTo>
                    <a:pt x="2361879" y="112704"/>
                  </a:lnTo>
                  <a:lnTo>
                    <a:pt x="2347322" y="116083"/>
                  </a:lnTo>
                  <a:lnTo>
                    <a:pt x="2331339" y="119503"/>
                  </a:lnTo>
                  <a:lnTo>
                    <a:pt x="2313555" y="122949"/>
                  </a:lnTo>
                  <a:lnTo>
                    <a:pt x="2294559" y="126245"/>
                  </a:lnTo>
                  <a:lnTo>
                    <a:pt x="2275577" y="129080"/>
                  </a:lnTo>
                  <a:lnTo>
                    <a:pt x="2257330" y="131318"/>
                  </a:lnTo>
                  <a:lnTo>
                    <a:pt x="2240014" y="132990"/>
                  </a:lnTo>
                  <a:lnTo>
                    <a:pt x="2223553" y="134195"/>
                  </a:lnTo>
                  <a:lnTo>
                    <a:pt x="2207775" y="135039"/>
                  </a:lnTo>
                  <a:lnTo>
                    <a:pt x="2192350" y="135453"/>
                  </a:lnTo>
                  <a:lnTo>
                    <a:pt x="2176825" y="135208"/>
                  </a:lnTo>
                  <a:lnTo>
                    <a:pt x="2160965" y="134233"/>
                  </a:lnTo>
                  <a:lnTo>
                    <a:pt x="2144885" y="132765"/>
                  </a:lnTo>
                  <a:lnTo>
                    <a:pt x="2128936" y="131242"/>
                  </a:lnTo>
                  <a:lnTo>
                    <a:pt x="2113318" y="129918"/>
                  </a:lnTo>
                  <a:lnTo>
                    <a:pt x="2098068" y="128709"/>
                  </a:lnTo>
                  <a:lnTo>
                    <a:pt x="2083143" y="127290"/>
                  </a:lnTo>
                  <a:lnTo>
                    <a:pt x="2068469" y="125484"/>
                  </a:lnTo>
                  <a:lnTo>
                    <a:pt x="2053817" y="123270"/>
                  </a:lnTo>
                  <a:lnTo>
                    <a:pt x="2038828" y="120705"/>
                  </a:lnTo>
                  <a:lnTo>
                    <a:pt x="2023334" y="117870"/>
                  </a:lnTo>
                  <a:lnTo>
                    <a:pt x="2007503" y="115000"/>
                  </a:lnTo>
                  <a:lnTo>
                    <a:pt x="1991722" y="112460"/>
                  </a:lnTo>
                  <a:lnTo>
                    <a:pt x="1976213" y="110422"/>
                  </a:lnTo>
                  <a:lnTo>
                    <a:pt x="1960867" y="108886"/>
                  </a:lnTo>
                  <a:lnTo>
                    <a:pt x="1945344" y="107773"/>
                  </a:lnTo>
                  <a:lnTo>
                    <a:pt x="1929460" y="106982"/>
                  </a:lnTo>
                  <a:lnTo>
                    <a:pt x="1913351" y="106263"/>
                  </a:lnTo>
                  <a:lnTo>
                    <a:pt x="1897377" y="105240"/>
                  </a:lnTo>
                  <a:lnTo>
                    <a:pt x="1881735" y="103736"/>
                  </a:lnTo>
                  <a:lnTo>
                    <a:pt x="1866298" y="101911"/>
                  </a:lnTo>
                  <a:lnTo>
                    <a:pt x="1850713" y="100146"/>
                  </a:lnTo>
                  <a:lnTo>
                    <a:pt x="1834788" y="98665"/>
                  </a:lnTo>
                  <a:lnTo>
                    <a:pt x="1818651" y="97520"/>
                  </a:lnTo>
                  <a:lnTo>
                    <a:pt x="1802658" y="96677"/>
                  </a:lnTo>
                  <a:lnTo>
                    <a:pt x="1787008" y="96075"/>
                  </a:lnTo>
                  <a:lnTo>
                    <a:pt x="1771735" y="95654"/>
                  </a:lnTo>
                  <a:lnTo>
                    <a:pt x="1756794" y="95364"/>
                  </a:lnTo>
                  <a:lnTo>
                    <a:pt x="1742113" y="95171"/>
                  </a:lnTo>
                  <a:lnTo>
                    <a:pt x="1727627" y="95209"/>
                  </a:lnTo>
                  <a:lnTo>
                    <a:pt x="1713281" y="95767"/>
                  </a:lnTo>
                  <a:lnTo>
                    <a:pt x="1699018" y="96959"/>
                  </a:lnTo>
                  <a:lnTo>
                    <a:pt x="1684319" y="98744"/>
                  </a:lnTo>
                  <a:lnTo>
                    <a:pt x="1668240" y="101013"/>
                  </a:lnTo>
                  <a:lnTo>
                    <a:pt x="1650392" y="103646"/>
                  </a:lnTo>
                  <a:lnTo>
                    <a:pt x="1631352" y="106379"/>
                  </a:lnTo>
                  <a:lnTo>
                    <a:pt x="1612340" y="108827"/>
                  </a:lnTo>
                  <a:lnTo>
                    <a:pt x="1594074" y="110807"/>
                  </a:lnTo>
                  <a:lnTo>
                    <a:pt x="1576745" y="112474"/>
                  </a:lnTo>
                  <a:lnTo>
                    <a:pt x="1560275" y="114207"/>
                  </a:lnTo>
                  <a:lnTo>
                    <a:pt x="1544496" y="116223"/>
                  </a:lnTo>
                  <a:lnTo>
                    <a:pt x="1529240" y="118410"/>
                  </a:lnTo>
                  <a:lnTo>
                    <a:pt x="1514360" y="120424"/>
                  </a:lnTo>
                  <a:lnTo>
                    <a:pt x="1499747" y="122072"/>
                  </a:lnTo>
                  <a:lnTo>
                    <a:pt x="1485319" y="123161"/>
                  </a:lnTo>
                  <a:lnTo>
                    <a:pt x="1471017" y="123435"/>
                  </a:lnTo>
                  <a:lnTo>
                    <a:pt x="1456802" y="122841"/>
                  </a:lnTo>
                  <a:lnTo>
                    <a:pt x="1442644" y="121644"/>
                  </a:lnTo>
                  <a:lnTo>
                    <a:pt x="1428526" y="120310"/>
                  </a:lnTo>
                  <a:lnTo>
                    <a:pt x="1414435" y="119117"/>
                  </a:lnTo>
                  <a:lnTo>
                    <a:pt x="1400361" y="117996"/>
                  </a:lnTo>
                  <a:lnTo>
                    <a:pt x="1386299" y="116638"/>
                  </a:lnTo>
                  <a:lnTo>
                    <a:pt x="1372245" y="114877"/>
                  </a:lnTo>
                  <a:lnTo>
                    <a:pt x="1358197" y="112864"/>
                  </a:lnTo>
                  <a:lnTo>
                    <a:pt x="1344152" y="110965"/>
                  </a:lnTo>
                  <a:lnTo>
                    <a:pt x="1330110" y="109387"/>
                  </a:lnTo>
                  <a:lnTo>
                    <a:pt x="1316068" y="108005"/>
                  </a:lnTo>
                  <a:lnTo>
                    <a:pt x="1302028" y="106470"/>
                  </a:lnTo>
                  <a:lnTo>
                    <a:pt x="1287988" y="104585"/>
                  </a:lnTo>
                  <a:lnTo>
                    <a:pt x="1273949" y="102319"/>
                  </a:lnTo>
                  <a:lnTo>
                    <a:pt x="1259910" y="99719"/>
                  </a:lnTo>
                  <a:lnTo>
                    <a:pt x="1245872" y="96861"/>
                  </a:lnTo>
                  <a:lnTo>
                    <a:pt x="1231834" y="93975"/>
                  </a:lnTo>
                  <a:lnTo>
                    <a:pt x="1217796" y="91424"/>
                  </a:lnTo>
                  <a:lnTo>
                    <a:pt x="1203754" y="89375"/>
                  </a:lnTo>
                  <a:lnTo>
                    <a:pt x="1189543" y="87661"/>
                  </a:lnTo>
                  <a:lnTo>
                    <a:pt x="1174856" y="85897"/>
                  </a:lnTo>
                  <a:lnTo>
                    <a:pt x="1159556" y="83855"/>
                  </a:lnTo>
                  <a:lnTo>
                    <a:pt x="1143347" y="81482"/>
                  </a:lnTo>
                  <a:lnTo>
                    <a:pt x="1125715" y="78810"/>
                  </a:lnTo>
                  <a:lnTo>
                    <a:pt x="1106529" y="75902"/>
                  </a:lnTo>
                  <a:lnTo>
                    <a:pt x="1086440" y="72984"/>
                  </a:lnTo>
                  <a:lnTo>
                    <a:pt x="1066649" y="70411"/>
                  </a:lnTo>
                  <a:lnTo>
                    <a:pt x="1047825" y="68352"/>
                  </a:lnTo>
                  <a:lnTo>
                    <a:pt x="1030103" y="66801"/>
                  </a:lnTo>
                  <a:lnTo>
                    <a:pt x="1013362" y="65679"/>
                  </a:lnTo>
                  <a:lnTo>
                    <a:pt x="997394" y="64881"/>
                  </a:lnTo>
                  <a:lnTo>
                    <a:pt x="981838" y="64158"/>
                  </a:lnTo>
                  <a:lnTo>
                    <a:pt x="966226" y="63132"/>
                  </a:lnTo>
                  <a:lnTo>
                    <a:pt x="950307" y="61626"/>
                  </a:lnTo>
                  <a:lnTo>
                    <a:pt x="934188" y="59799"/>
                  </a:lnTo>
                  <a:lnTo>
                    <a:pt x="918212" y="58034"/>
                  </a:lnTo>
                  <a:lnTo>
                    <a:pt x="902577" y="56552"/>
                  </a:lnTo>
                  <a:lnTo>
                    <a:pt x="887315" y="55407"/>
                  </a:lnTo>
                  <a:lnTo>
                    <a:pt x="872381" y="54563"/>
                  </a:lnTo>
                  <a:lnTo>
                    <a:pt x="857706" y="53966"/>
                  </a:lnTo>
                  <a:lnTo>
                    <a:pt x="843225" y="53718"/>
                  </a:lnTo>
                  <a:lnTo>
                    <a:pt x="828881" y="54076"/>
                  </a:lnTo>
                  <a:lnTo>
                    <a:pt x="814630" y="55127"/>
                  </a:lnTo>
                  <a:lnTo>
                    <a:pt x="800277" y="56645"/>
                  </a:lnTo>
                  <a:lnTo>
                    <a:pt x="785496" y="58203"/>
                  </a:lnTo>
                  <a:lnTo>
                    <a:pt x="770145" y="59544"/>
                  </a:lnTo>
                  <a:lnTo>
                    <a:pt x="754411" y="60596"/>
                  </a:lnTo>
                  <a:lnTo>
                    <a:pt x="738696" y="61376"/>
                  </a:lnTo>
                  <a:lnTo>
                    <a:pt x="723236" y="61941"/>
                  </a:lnTo>
                  <a:lnTo>
                    <a:pt x="708092" y="62506"/>
                  </a:lnTo>
                  <a:lnTo>
                    <a:pt x="693238" y="63426"/>
                  </a:lnTo>
                  <a:lnTo>
                    <a:pt x="678602" y="64860"/>
                  </a:lnTo>
                  <a:lnTo>
                    <a:pt x="663637" y="66639"/>
                  </a:lnTo>
                  <a:lnTo>
                    <a:pt x="647372" y="68372"/>
                  </a:lnTo>
                  <a:lnTo>
                    <a:pt x="629396" y="69833"/>
                  </a:lnTo>
                  <a:lnTo>
                    <a:pt x="610268" y="70964"/>
                  </a:lnTo>
                  <a:lnTo>
                    <a:pt x="591197" y="71798"/>
                  </a:lnTo>
                  <a:lnTo>
                    <a:pt x="572878" y="72398"/>
                  </a:lnTo>
                  <a:lnTo>
                    <a:pt x="555003" y="72987"/>
                  </a:lnTo>
                  <a:lnTo>
                    <a:pt x="536569" y="73922"/>
                  </a:lnTo>
                  <a:lnTo>
                    <a:pt x="517020" y="75367"/>
                  </a:lnTo>
                  <a:lnTo>
                    <a:pt x="496278" y="77153"/>
                  </a:lnTo>
                  <a:lnTo>
                    <a:pt x="474504" y="78891"/>
                  </a:lnTo>
                  <a:lnTo>
                    <a:pt x="451919" y="80355"/>
                  </a:lnTo>
                  <a:lnTo>
                    <a:pt x="428733" y="81488"/>
                  </a:lnTo>
                  <a:lnTo>
                    <a:pt x="405116" y="82323"/>
                  </a:lnTo>
                  <a:lnTo>
                    <a:pt x="381211" y="82920"/>
                  </a:lnTo>
                  <a:lnTo>
                    <a:pt x="357602" y="83337"/>
                  </a:lnTo>
                  <a:lnTo>
                    <a:pt x="335277" y="83625"/>
                  </a:lnTo>
                  <a:lnTo>
                    <a:pt x="314655" y="83821"/>
                  </a:lnTo>
                  <a:lnTo>
                    <a:pt x="295181" y="83954"/>
                  </a:lnTo>
                  <a:lnTo>
                    <a:pt x="275648" y="84044"/>
                  </a:lnTo>
                  <a:lnTo>
                    <a:pt x="255368" y="84110"/>
                  </a:lnTo>
                  <a:lnTo>
                    <a:pt x="234811" y="84323"/>
                  </a:lnTo>
                  <a:lnTo>
                    <a:pt x="215289" y="84999"/>
                  </a:lnTo>
                  <a:lnTo>
                    <a:pt x="197483" y="86266"/>
                  </a:lnTo>
                  <a:lnTo>
                    <a:pt x="181272" y="87931"/>
                  </a:lnTo>
                  <a:lnTo>
                    <a:pt x="166090" y="89587"/>
                  </a:lnTo>
                  <a:lnTo>
                    <a:pt x="151473" y="90999"/>
                  </a:lnTo>
                  <a:lnTo>
                    <a:pt x="137147" y="92269"/>
                  </a:lnTo>
                  <a:lnTo>
                    <a:pt x="122967" y="93727"/>
                  </a:lnTo>
                  <a:lnTo>
                    <a:pt x="108855" y="95560"/>
                  </a:lnTo>
                  <a:lnTo>
                    <a:pt x="94611" y="97792"/>
                  </a:lnTo>
                  <a:lnTo>
                    <a:pt x="79908" y="100369"/>
                  </a:lnTo>
                  <a:lnTo>
                    <a:pt x="64631" y="103212"/>
                  </a:lnTo>
                  <a:lnTo>
                    <a:pt x="49570" y="106099"/>
                  </a:lnTo>
                  <a:lnTo>
                    <a:pt x="34842" y="108956"/>
                  </a:lnTo>
                  <a:lnTo>
                    <a:pt x="19150" y="11203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91274" y="1295005"/>
            <a:ext cx="2735649" cy="600125"/>
            <a:chOff x="191274" y="1295005"/>
            <a:chExt cx="2735649" cy="600125"/>
          </a:xfrm>
        </p:grpSpPr>
        <p:sp>
          <p:nvSpPr>
            <p:cNvPr id="26" name="Freeform 25"/>
            <p:cNvSpPr/>
            <p:nvPr/>
          </p:nvSpPr>
          <p:spPr>
            <a:xfrm>
              <a:off x="315854" y="1421347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8191" y="8935"/>
                  </a:lnTo>
                  <a:lnTo>
                    <a:pt x="16049" y="18562"/>
                  </a:lnTo>
                  <a:lnTo>
                    <a:pt x="14446" y="29854"/>
                  </a:lnTo>
                  <a:lnTo>
                    <a:pt x="13265" y="42694"/>
                  </a:lnTo>
                  <a:lnTo>
                    <a:pt x="12416" y="56822"/>
                  </a:lnTo>
                  <a:lnTo>
                    <a:pt x="11819" y="71943"/>
                  </a:lnTo>
                  <a:lnTo>
                    <a:pt x="11405" y="87631"/>
                  </a:lnTo>
                  <a:lnTo>
                    <a:pt x="11120" y="103371"/>
                  </a:lnTo>
                  <a:lnTo>
                    <a:pt x="10923" y="118870"/>
                  </a:lnTo>
                  <a:lnTo>
                    <a:pt x="10619" y="133884"/>
                  </a:lnTo>
                  <a:lnTo>
                    <a:pt x="9882" y="148126"/>
                  </a:lnTo>
                  <a:lnTo>
                    <a:pt x="8574" y="161507"/>
                  </a:lnTo>
                  <a:lnTo>
                    <a:pt x="6873" y="173671"/>
                  </a:lnTo>
                  <a:lnTo>
                    <a:pt x="5016" y="185086"/>
                  </a:lnTo>
                  <a:lnTo>
                    <a:pt x="2836" y="19675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1274" y="1309986"/>
              <a:ext cx="372835" cy="422757"/>
            </a:xfrm>
            <a:custGeom>
              <a:avLst/>
              <a:gdLst/>
              <a:ahLst/>
              <a:cxnLst/>
              <a:rect l="0" t="0" r="0" b="0"/>
              <a:pathLst>
                <a:path w="372835" h="422757">
                  <a:moveTo>
                    <a:pt x="282508" y="37661"/>
                  </a:moveTo>
                  <a:lnTo>
                    <a:pt x="276573" y="28994"/>
                  </a:lnTo>
                  <a:lnTo>
                    <a:pt x="270369" y="21928"/>
                  </a:lnTo>
                  <a:lnTo>
                    <a:pt x="263268" y="15827"/>
                  </a:lnTo>
                  <a:lnTo>
                    <a:pt x="255155" y="10598"/>
                  </a:lnTo>
                  <a:lnTo>
                    <a:pt x="245860" y="6384"/>
                  </a:lnTo>
                  <a:lnTo>
                    <a:pt x="235413" y="3183"/>
                  </a:lnTo>
                  <a:lnTo>
                    <a:pt x="223988" y="1015"/>
                  </a:lnTo>
                  <a:lnTo>
                    <a:pt x="211801" y="0"/>
                  </a:lnTo>
                  <a:lnTo>
                    <a:pt x="199052" y="98"/>
                  </a:lnTo>
                  <a:lnTo>
                    <a:pt x="185901" y="1298"/>
                  </a:lnTo>
                  <a:lnTo>
                    <a:pt x="172467" y="3699"/>
                  </a:lnTo>
                  <a:lnTo>
                    <a:pt x="158843" y="7239"/>
                  </a:lnTo>
                  <a:lnTo>
                    <a:pt x="145253" y="11734"/>
                  </a:lnTo>
                  <a:lnTo>
                    <a:pt x="132049" y="16967"/>
                  </a:lnTo>
                  <a:lnTo>
                    <a:pt x="119389" y="22750"/>
                  </a:lnTo>
                  <a:lnTo>
                    <a:pt x="107260" y="29089"/>
                  </a:lnTo>
                  <a:lnTo>
                    <a:pt x="95574" y="36175"/>
                  </a:lnTo>
                  <a:lnTo>
                    <a:pt x="84239" y="44059"/>
                  </a:lnTo>
                  <a:lnTo>
                    <a:pt x="73490" y="52811"/>
                  </a:lnTo>
                  <a:lnTo>
                    <a:pt x="63869" y="62596"/>
                  </a:lnTo>
                  <a:lnTo>
                    <a:pt x="55578" y="73405"/>
                  </a:lnTo>
                  <a:lnTo>
                    <a:pt x="48349" y="85088"/>
                  </a:lnTo>
                  <a:lnTo>
                    <a:pt x="41645" y="97454"/>
                  </a:lnTo>
                  <a:lnTo>
                    <a:pt x="35099" y="110327"/>
                  </a:lnTo>
                  <a:lnTo>
                    <a:pt x="28700" y="123564"/>
                  </a:lnTo>
                  <a:lnTo>
                    <a:pt x="22696" y="137056"/>
                  </a:lnTo>
                  <a:lnTo>
                    <a:pt x="17213" y="150728"/>
                  </a:lnTo>
                  <a:lnTo>
                    <a:pt x="12395" y="164689"/>
                  </a:lnTo>
                  <a:lnTo>
                    <a:pt x="8464" y="179207"/>
                  </a:lnTo>
                  <a:lnTo>
                    <a:pt x="5454" y="194381"/>
                  </a:lnTo>
                  <a:lnTo>
                    <a:pt x="3247" y="209996"/>
                  </a:lnTo>
                  <a:lnTo>
                    <a:pt x="1676" y="225632"/>
                  </a:lnTo>
                  <a:lnTo>
                    <a:pt x="583" y="241039"/>
                  </a:lnTo>
                  <a:lnTo>
                    <a:pt x="0" y="256147"/>
                  </a:lnTo>
                  <a:lnTo>
                    <a:pt x="132" y="270978"/>
                  </a:lnTo>
                  <a:lnTo>
                    <a:pt x="1035" y="285580"/>
                  </a:lnTo>
                  <a:lnTo>
                    <a:pt x="2624" y="299843"/>
                  </a:lnTo>
                  <a:lnTo>
                    <a:pt x="4762" y="313508"/>
                  </a:lnTo>
                  <a:lnTo>
                    <a:pt x="7315" y="326476"/>
                  </a:lnTo>
                  <a:lnTo>
                    <a:pt x="10335" y="338643"/>
                  </a:lnTo>
                  <a:lnTo>
                    <a:pt x="14040" y="349823"/>
                  </a:lnTo>
                  <a:lnTo>
                    <a:pt x="18500" y="360010"/>
                  </a:lnTo>
                  <a:lnTo>
                    <a:pt x="23800" y="369343"/>
                  </a:lnTo>
                  <a:lnTo>
                    <a:pt x="30115" y="378006"/>
                  </a:lnTo>
                  <a:lnTo>
                    <a:pt x="37440" y="386167"/>
                  </a:lnTo>
                  <a:lnTo>
                    <a:pt x="45630" y="393802"/>
                  </a:lnTo>
                  <a:lnTo>
                    <a:pt x="54499" y="400711"/>
                  </a:lnTo>
                  <a:lnTo>
                    <a:pt x="63879" y="406837"/>
                  </a:lnTo>
                  <a:lnTo>
                    <a:pt x="73957" y="412104"/>
                  </a:lnTo>
                  <a:lnTo>
                    <a:pt x="85240" y="416344"/>
                  </a:lnTo>
                  <a:lnTo>
                    <a:pt x="97897" y="419560"/>
                  </a:lnTo>
                  <a:lnTo>
                    <a:pt x="111483" y="421737"/>
                  </a:lnTo>
                  <a:lnTo>
                    <a:pt x="125141" y="422756"/>
                  </a:lnTo>
                  <a:lnTo>
                    <a:pt x="138358" y="422661"/>
                  </a:lnTo>
                  <a:lnTo>
                    <a:pt x="150824" y="421462"/>
                  </a:lnTo>
                  <a:lnTo>
                    <a:pt x="162270" y="419063"/>
                  </a:lnTo>
                  <a:lnTo>
                    <a:pt x="172673" y="415523"/>
                  </a:lnTo>
                  <a:lnTo>
                    <a:pt x="182336" y="411028"/>
                  </a:lnTo>
                  <a:lnTo>
                    <a:pt x="191760" y="405795"/>
                  </a:lnTo>
                  <a:lnTo>
                    <a:pt x="201254" y="400017"/>
                  </a:lnTo>
                  <a:lnTo>
                    <a:pt x="210769" y="393851"/>
                  </a:lnTo>
                  <a:lnTo>
                    <a:pt x="220013" y="387413"/>
                  </a:lnTo>
                  <a:lnTo>
                    <a:pt x="228829" y="380783"/>
                  </a:lnTo>
                  <a:lnTo>
                    <a:pt x="237377" y="373856"/>
                  </a:lnTo>
                  <a:lnTo>
                    <a:pt x="246030" y="366368"/>
                  </a:lnTo>
                  <a:lnTo>
                    <a:pt x="254999" y="358215"/>
                  </a:lnTo>
                  <a:lnTo>
                    <a:pt x="264328" y="349451"/>
                  </a:lnTo>
                  <a:lnTo>
                    <a:pt x="273977" y="340189"/>
                  </a:lnTo>
                  <a:lnTo>
                    <a:pt x="283874" y="330545"/>
                  </a:lnTo>
                  <a:lnTo>
                    <a:pt x="293792" y="320459"/>
                  </a:lnTo>
                  <a:lnTo>
                    <a:pt x="303371" y="309703"/>
                  </a:lnTo>
                  <a:lnTo>
                    <a:pt x="312440" y="298212"/>
                  </a:lnTo>
                  <a:lnTo>
                    <a:pt x="321003" y="286224"/>
                  </a:lnTo>
                  <a:lnTo>
                    <a:pt x="329141" y="274177"/>
                  </a:lnTo>
                  <a:lnTo>
                    <a:pt x="336946" y="262329"/>
                  </a:lnTo>
                  <a:lnTo>
                    <a:pt x="344341" y="250593"/>
                  </a:lnTo>
                  <a:lnTo>
                    <a:pt x="351088" y="238648"/>
                  </a:lnTo>
                  <a:lnTo>
                    <a:pt x="357105" y="226314"/>
                  </a:lnTo>
                  <a:lnTo>
                    <a:pt x="362299" y="213573"/>
                  </a:lnTo>
                  <a:lnTo>
                    <a:pt x="366491" y="200480"/>
                  </a:lnTo>
                  <a:lnTo>
                    <a:pt x="369674" y="187112"/>
                  </a:lnTo>
                  <a:lnTo>
                    <a:pt x="371829" y="173541"/>
                  </a:lnTo>
                  <a:lnTo>
                    <a:pt x="372834" y="159824"/>
                  </a:lnTo>
                  <a:lnTo>
                    <a:pt x="372729" y="146009"/>
                  </a:lnTo>
                  <a:lnTo>
                    <a:pt x="371524" y="132292"/>
                  </a:lnTo>
                  <a:lnTo>
                    <a:pt x="369120" y="119002"/>
                  </a:lnTo>
                  <a:lnTo>
                    <a:pt x="365568" y="106289"/>
                  </a:lnTo>
                  <a:lnTo>
                    <a:pt x="360726" y="94295"/>
                  </a:lnTo>
                  <a:lnTo>
                    <a:pt x="354195" y="83232"/>
                  </a:lnTo>
                  <a:lnTo>
                    <a:pt x="345910" y="73128"/>
                  </a:lnTo>
                  <a:lnTo>
                    <a:pt x="336092" y="64020"/>
                  </a:lnTo>
                  <a:lnTo>
                    <a:pt x="325061" y="56040"/>
                  </a:lnTo>
                  <a:lnTo>
                    <a:pt x="313118" y="49156"/>
                  </a:lnTo>
                  <a:lnTo>
                    <a:pt x="300355" y="43362"/>
                  </a:lnTo>
                  <a:lnTo>
                    <a:pt x="286657" y="38760"/>
                  </a:lnTo>
                  <a:lnTo>
                    <a:pt x="272045" y="35297"/>
                  </a:lnTo>
                  <a:lnTo>
                    <a:pt x="256980" y="32953"/>
                  </a:lnTo>
                  <a:lnTo>
                    <a:pt x="242246" y="31821"/>
                  </a:lnTo>
                  <a:lnTo>
                    <a:pt x="228272" y="31836"/>
                  </a:lnTo>
                  <a:lnTo>
                    <a:pt x="215378" y="32847"/>
                  </a:lnTo>
                  <a:lnTo>
                    <a:pt x="202583" y="34903"/>
                  </a:lnTo>
                  <a:lnTo>
                    <a:pt x="187649" y="39298"/>
                  </a:lnTo>
                  <a:lnTo>
                    <a:pt x="166694" y="48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5282" y="1347647"/>
              <a:ext cx="275600" cy="389556"/>
            </a:xfrm>
            <a:custGeom>
              <a:avLst/>
              <a:gdLst/>
              <a:ahLst/>
              <a:cxnLst/>
              <a:rect l="0" t="0" r="0" b="0"/>
              <a:pathLst>
                <a:path w="275600" h="389556">
                  <a:moveTo>
                    <a:pt x="30127" y="389555"/>
                  </a:moveTo>
                  <a:lnTo>
                    <a:pt x="30127" y="377686"/>
                  </a:lnTo>
                  <a:lnTo>
                    <a:pt x="30127" y="365276"/>
                  </a:lnTo>
                  <a:lnTo>
                    <a:pt x="30122" y="351094"/>
                  </a:lnTo>
                  <a:lnTo>
                    <a:pt x="29949" y="335559"/>
                  </a:lnTo>
                  <a:lnTo>
                    <a:pt x="29301" y="319563"/>
                  </a:lnTo>
                  <a:lnTo>
                    <a:pt x="28048" y="303680"/>
                  </a:lnTo>
                  <a:lnTo>
                    <a:pt x="26222" y="288132"/>
                  </a:lnTo>
                  <a:lnTo>
                    <a:pt x="23926" y="272946"/>
                  </a:lnTo>
                  <a:lnTo>
                    <a:pt x="21274" y="258072"/>
                  </a:lnTo>
                  <a:lnTo>
                    <a:pt x="18529" y="243441"/>
                  </a:lnTo>
                  <a:lnTo>
                    <a:pt x="16073" y="228992"/>
                  </a:lnTo>
                  <a:lnTo>
                    <a:pt x="14087" y="214670"/>
                  </a:lnTo>
                  <a:lnTo>
                    <a:pt x="12417" y="200440"/>
                  </a:lnTo>
                  <a:lnTo>
                    <a:pt x="10681" y="186271"/>
                  </a:lnTo>
                  <a:lnTo>
                    <a:pt x="8663" y="172145"/>
                  </a:lnTo>
                  <a:lnTo>
                    <a:pt x="6476" y="158048"/>
                  </a:lnTo>
                  <a:lnTo>
                    <a:pt x="4460" y="143970"/>
                  </a:lnTo>
                  <a:lnTo>
                    <a:pt x="2807" y="129905"/>
                  </a:lnTo>
                  <a:lnTo>
                    <a:pt x="1545" y="115849"/>
                  </a:lnTo>
                  <a:lnTo>
                    <a:pt x="623" y="101799"/>
                  </a:lnTo>
                  <a:lnTo>
                    <a:pt x="0" y="87856"/>
                  </a:lnTo>
                  <a:lnTo>
                    <a:pt x="711" y="77630"/>
                  </a:lnTo>
                  <a:lnTo>
                    <a:pt x="3391" y="75584"/>
                  </a:lnTo>
                  <a:lnTo>
                    <a:pt x="6641" y="80268"/>
                  </a:lnTo>
                  <a:lnTo>
                    <a:pt x="10286" y="89305"/>
                  </a:lnTo>
                  <a:lnTo>
                    <a:pt x="14892" y="100788"/>
                  </a:lnTo>
                  <a:lnTo>
                    <a:pt x="20728" y="113554"/>
                  </a:lnTo>
                  <a:lnTo>
                    <a:pt x="27577" y="127132"/>
                  </a:lnTo>
                  <a:lnTo>
                    <a:pt x="34927" y="141506"/>
                  </a:lnTo>
                  <a:lnTo>
                    <a:pt x="42420" y="156631"/>
                  </a:lnTo>
                  <a:lnTo>
                    <a:pt x="49888" y="171900"/>
                  </a:lnTo>
                  <a:lnTo>
                    <a:pt x="57273" y="186253"/>
                  </a:lnTo>
                  <a:lnTo>
                    <a:pt x="64574" y="199183"/>
                  </a:lnTo>
                  <a:lnTo>
                    <a:pt x="71967" y="211172"/>
                  </a:lnTo>
                  <a:lnTo>
                    <a:pt x="79777" y="223366"/>
                  </a:lnTo>
                  <a:lnTo>
                    <a:pt x="88148" y="236423"/>
                  </a:lnTo>
                  <a:lnTo>
                    <a:pt x="97061" y="250332"/>
                  </a:lnTo>
                  <a:lnTo>
                    <a:pt x="106422" y="264682"/>
                  </a:lnTo>
                  <a:lnTo>
                    <a:pt x="116129" y="279148"/>
                  </a:lnTo>
                  <a:lnTo>
                    <a:pt x="126087" y="293253"/>
                  </a:lnTo>
                  <a:lnTo>
                    <a:pt x="136225" y="306331"/>
                  </a:lnTo>
                  <a:lnTo>
                    <a:pt x="146483" y="318117"/>
                  </a:lnTo>
                  <a:lnTo>
                    <a:pt x="156659" y="328689"/>
                  </a:lnTo>
                  <a:lnTo>
                    <a:pt x="166418" y="338265"/>
                  </a:lnTo>
                  <a:lnTo>
                    <a:pt x="175621" y="347068"/>
                  </a:lnTo>
                  <a:lnTo>
                    <a:pt x="184615" y="354813"/>
                  </a:lnTo>
                  <a:lnTo>
                    <a:pt x="194107" y="360740"/>
                  </a:lnTo>
                  <a:lnTo>
                    <a:pt x="204452" y="364565"/>
                  </a:lnTo>
                  <a:lnTo>
                    <a:pt x="215351" y="365981"/>
                  </a:lnTo>
                  <a:lnTo>
                    <a:pt x="226061" y="364429"/>
                  </a:lnTo>
                  <a:lnTo>
                    <a:pt x="236144" y="359898"/>
                  </a:lnTo>
                  <a:lnTo>
                    <a:pt x="245185" y="352804"/>
                  </a:lnTo>
                  <a:lnTo>
                    <a:pt x="252645" y="343700"/>
                  </a:lnTo>
                  <a:lnTo>
                    <a:pt x="258401" y="333102"/>
                  </a:lnTo>
                  <a:lnTo>
                    <a:pt x="262806" y="321431"/>
                  </a:lnTo>
                  <a:lnTo>
                    <a:pt x="266477" y="309009"/>
                  </a:lnTo>
                  <a:lnTo>
                    <a:pt x="269835" y="296061"/>
                  </a:lnTo>
                  <a:lnTo>
                    <a:pt x="272773" y="282589"/>
                  </a:lnTo>
                  <a:lnTo>
                    <a:pt x="274769" y="268399"/>
                  </a:lnTo>
                  <a:lnTo>
                    <a:pt x="275599" y="253437"/>
                  </a:lnTo>
                  <a:lnTo>
                    <a:pt x="275496" y="237624"/>
                  </a:lnTo>
                  <a:lnTo>
                    <a:pt x="274963" y="220791"/>
                  </a:lnTo>
                  <a:lnTo>
                    <a:pt x="274340" y="202957"/>
                  </a:lnTo>
                  <a:lnTo>
                    <a:pt x="273617" y="184760"/>
                  </a:lnTo>
                  <a:lnTo>
                    <a:pt x="272533" y="167311"/>
                  </a:lnTo>
                  <a:lnTo>
                    <a:pt x="270955" y="151167"/>
                  </a:lnTo>
                  <a:lnTo>
                    <a:pt x="268895" y="136212"/>
                  </a:lnTo>
                  <a:lnTo>
                    <a:pt x="266434" y="121939"/>
                  </a:lnTo>
                  <a:lnTo>
                    <a:pt x="263665" y="107961"/>
                  </a:lnTo>
                  <a:lnTo>
                    <a:pt x="260669" y="93909"/>
                  </a:lnTo>
                  <a:lnTo>
                    <a:pt x="257511" y="79388"/>
                  </a:lnTo>
                  <a:lnTo>
                    <a:pt x="254246" y="64259"/>
                  </a:lnTo>
                  <a:lnTo>
                    <a:pt x="251059" y="49310"/>
                  </a:lnTo>
                  <a:lnTo>
                    <a:pt x="247962" y="34675"/>
                  </a:lnTo>
                  <a:lnTo>
                    <a:pt x="244681" y="19065"/>
                  </a:lnTo>
                  <a:lnTo>
                    <a:pt x="2406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40963" y="1533441"/>
              <a:ext cx="120764" cy="161808"/>
            </a:xfrm>
            <a:custGeom>
              <a:avLst/>
              <a:gdLst/>
              <a:ahLst/>
              <a:cxnLst/>
              <a:rect l="0" t="0" r="0" b="0"/>
              <a:pathLst>
                <a:path w="120764" h="161808">
                  <a:moveTo>
                    <a:pt x="1358" y="56362"/>
                  </a:moveTo>
                  <a:lnTo>
                    <a:pt x="13093" y="56362"/>
                  </a:lnTo>
                  <a:lnTo>
                    <a:pt x="24222" y="56362"/>
                  </a:lnTo>
                  <a:lnTo>
                    <a:pt x="35815" y="56357"/>
                  </a:lnTo>
                  <a:lnTo>
                    <a:pt x="47804" y="56184"/>
                  </a:lnTo>
                  <a:lnTo>
                    <a:pt x="59816" y="55536"/>
                  </a:lnTo>
                  <a:lnTo>
                    <a:pt x="71614" y="54278"/>
                  </a:lnTo>
                  <a:lnTo>
                    <a:pt x="82967" y="52280"/>
                  </a:lnTo>
                  <a:lnTo>
                    <a:pt x="93588" y="49335"/>
                  </a:lnTo>
                  <a:lnTo>
                    <a:pt x="103375" y="45421"/>
                  </a:lnTo>
                  <a:lnTo>
                    <a:pt x="111759" y="40504"/>
                  </a:lnTo>
                  <a:lnTo>
                    <a:pt x="117655" y="34455"/>
                  </a:lnTo>
                  <a:lnTo>
                    <a:pt x="120681" y="27326"/>
                  </a:lnTo>
                  <a:lnTo>
                    <a:pt x="120763" y="19777"/>
                  </a:lnTo>
                  <a:lnTo>
                    <a:pt x="117785" y="12937"/>
                  </a:lnTo>
                  <a:lnTo>
                    <a:pt x="112008" y="7386"/>
                  </a:lnTo>
                  <a:lnTo>
                    <a:pt x="104099" y="3341"/>
                  </a:lnTo>
                  <a:lnTo>
                    <a:pt x="94905" y="918"/>
                  </a:lnTo>
                  <a:lnTo>
                    <a:pt x="85034" y="0"/>
                  </a:lnTo>
                  <a:lnTo>
                    <a:pt x="74989" y="485"/>
                  </a:lnTo>
                  <a:lnTo>
                    <a:pt x="65253" y="2389"/>
                  </a:lnTo>
                  <a:lnTo>
                    <a:pt x="56042" y="5594"/>
                  </a:lnTo>
                  <a:lnTo>
                    <a:pt x="47367" y="10031"/>
                  </a:lnTo>
                  <a:lnTo>
                    <a:pt x="39145" y="15756"/>
                  </a:lnTo>
                  <a:lnTo>
                    <a:pt x="31281" y="22686"/>
                  </a:lnTo>
                  <a:lnTo>
                    <a:pt x="23844" y="30780"/>
                  </a:lnTo>
                  <a:lnTo>
                    <a:pt x="17067" y="40115"/>
                  </a:lnTo>
                  <a:lnTo>
                    <a:pt x="11034" y="50614"/>
                  </a:lnTo>
                  <a:lnTo>
                    <a:pt x="6000" y="61918"/>
                  </a:lnTo>
                  <a:lnTo>
                    <a:pt x="2448" y="73497"/>
                  </a:lnTo>
                  <a:lnTo>
                    <a:pt x="506" y="85024"/>
                  </a:lnTo>
                  <a:lnTo>
                    <a:pt x="0" y="96372"/>
                  </a:lnTo>
                  <a:lnTo>
                    <a:pt x="640" y="107525"/>
                  </a:lnTo>
                  <a:lnTo>
                    <a:pt x="2151" y="118500"/>
                  </a:lnTo>
                  <a:lnTo>
                    <a:pt x="4621" y="129006"/>
                  </a:lnTo>
                  <a:lnTo>
                    <a:pt x="8480" y="138462"/>
                  </a:lnTo>
                  <a:lnTo>
                    <a:pt x="13853" y="146629"/>
                  </a:lnTo>
                  <a:lnTo>
                    <a:pt x="20580" y="153266"/>
                  </a:lnTo>
                  <a:lnTo>
                    <a:pt x="28390" y="157976"/>
                  </a:lnTo>
                  <a:lnTo>
                    <a:pt x="37015" y="160734"/>
                  </a:lnTo>
                  <a:lnTo>
                    <a:pt x="46230" y="161807"/>
                  </a:lnTo>
                  <a:lnTo>
                    <a:pt x="55861" y="161555"/>
                  </a:lnTo>
                  <a:lnTo>
                    <a:pt x="65766" y="160318"/>
                  </a:lnTo>
                  <a:lnTo>
                    <a:pt x="75400" y="158335"/>
                  </a:lnTo>
                  <a:lnTo>
                    <a:pt x="84752" y="155448"/>
                  </a:lnTo>
                  <a:lnTo>
                    <a:pt x="94642" y="150293"/>
                  </a:lnTo>
                  <a:lnTo>
                    <a:pt x="106643" y="140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13490" y="1505575"/>
              <a:ext cx="245901" cy="183417"/>
            </a:xfrm>
            <a:custGeom>
              <a:avLst/>
              <a:gdLst/>
              <a:ahLst/>
              <a:cxnLst/>
              <a:rect l="0" t="0" r="0" b="0"/>
              <a:pathLst>
                <a:path w="245901" h="183417">
                  <a:moveTo>
                    <a:pt x="7815" y="52642"/>
                  </a:moveTo>
                  <a:lnTo>
                    <a:pt x="4949" y="61510"/>
                  </a:lnTo>
                  <a:lnTo>
                    <a:pt x="2806" y="70497"/>
                  </a:lnTo>
                  <a:lnTo>
                    <a:pt x="1208" y="80493"/>
                  </a:lnTo>
                  <a:lnTo>
                    <a:pt x="200" y="91473"/>
                  </a:lnTo>
                  <a:lnTo>
                    <a:pt x="0" y="103285"/>
                  </a:lnTo>
                  <a:lnTo>
                    <a:pt x="660" y="115739"/>
                  </a:lnTo>
                  <a:lnTo>
                    <a:pt x="2244" y="128503"/>
                  </a:lnTo>
                  <a:lnTo>
                    <a:pt x="4905" y="141136"/>
                  </a:lnTo>
                  <a:lnTo>
                    <a:pt x="8626" y="153387"/>
                  </a:lnTo>
                  <a:lnTo>
                    <a:pt x="13411" y="164558"/>
                  </a:lnTo>
                  <a:lnTo>
                    <a:pt x="19373" y="173470"/>
                  </a:lnTo>
                  <a:lnTo>
                    <a:pt x="26452" y="179671"/>
                  </a:lnTo>
                  <a:lnTo>
                    <a:pt x="34306" y="183037"/>
                  </a:lnTo>
                  <a:lnTo>
                    <a:pt x="42417" y="183416"/>
                  </a:lnTo>
                  <a:lnTo>
                    <a:pt x="50456" y="181042"/>
                  </a:lnTo>
                  <a:lnTo>
                    <a:pt x="58141" y="176400"/>
                  </a:lnTo>
                  <a:lnTo>
                    <a:pt x="65148" y="170022"/>
                  </a:lnTo>
                  <a:lnTo>
                    <a:pt x="71377" y="162372"/>
                  </a:lnTo>
                  <a:lnTo>
                    <a:pt x="76899" y="153818"/>
                  </a:lnTo>
                  <a:lnTo>
                    <a:pt x="81849" y="144633"/>
                  </a:lnTo>
                  <a:lnTo>
                    <a:pt x="86383" y="135058"/>
                  </a:lnTo>
                  <a:lnTo>
                    <a:pt x="91109" y="126825"/>
                  </a:lnTo>
                  <a:lnTo>
                    <a:pt x="96232" y="122764"/>
                  </a:lnTo>
                  <a:lnTo>
                    <a:pt x="101120" y="123201"/>
                  </a:lnTo>
                  <a:lnTo>
                    <a:pt x="106000" y="126668"/>
                  </a:lnTo>
                  <a:lnTo>
                    <a:pt x="111169" y="131835"/>
                  </a:lnTo>
                  <a:lnTo>
                    <a:pt x="116897" y="137731"/>
                  </a:lnTo>
                  <a:lnTo>
                    <a:pt x="123472" y="143613"/>
                  </a:lnTo>
                  <a:lnTo>
                    <a:pt x="130959" y="149116"/>
                  </a:lnTo>
                  <a:lnTo>
                    <a:pt x="139251" y="153830"/>
                  </a:lnTo>
                  <a:lnTo>
                    <a:pt x="148184" y="157185"/>
                  </a:lnTo>
                  <a:lnTo>
                    <a:pt x="157597" y="158998"/>
                  </a:lnTo>
                  <a:lnTo>
                    <a:pt x="167356" y="159253"/>
                  </a:lnTo>
                  <a:lnTo>
                    <a:pt x="177359" y="157914"/>
                  </a:lnTo>
                  <a:lnTo>
                    <a:pt x="187522" y="155118"/>
                  </a:lnTo>
                  <a:lnTo>
                    <a:pt x="197464" y="150801"/>
                  </a:lnTo>
                  <a:lnTo>
                    <a:pt x="206534" y="144631"/>
                  </a:lnTo>
                  <a:lnTo>
                    <a:pt x="214447" y="136597"/>
                  </a:lnTo>
                  <a:lnTo>
                    <a:pt x="221252" y="127119"/>
                  </a:lnTo>
                  <a:lnTo>
                    <a:pt x="227138" y="116849"/>
                  </a:lnTo>
                  <a:lnTo>
                    <a:pt x="232317" y="106235"/>
                  </a:lnTo>
                  <a:lnTo>
                    <a:pt x="236815" y="95348"/>
                  </a:lnTo>
                  <a:lnTo>
                    <a:pt x="240471" y="83981"/>
                  </a:lnTo>
                  <a:lnTo>
                    <a:pt x="243264" y="72048"/>
                  </a:lnTo>
                  <a:lnTo>
                    <a:pt x="245117" y="59813"/>
                  </a:lnTo>
                  <a:lnTo>
                    <a:pt x="245900" y="46404"/>
                  </a:lnTo>
                  <a:lnTo>
                    <a:pt x="244566" y="28407"/>
                  </a:lnTo>
                  <a:lnTo>
                    <a:pt x="2394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26772" y="1347647"/>
              <a:ext cx="147301" cy="320368"/>
            </a:xfrm>
            <a:custGeom>
              <a:avLst/>
              <a:gdLst/>
              <a:ahLst/>
              <a:cxnLst/>
              <a:rect l="0" t="0" r="0" b="0"/>
              <a:pathLst>
                <a:path w="147301" h="320368">
                  <a:moveTo>
                    <a:pt x="10430" y="0"/>
                  </a:moveTo>
                  <a:lnTo>
                    <a:pt x="7630" y="8869"/>
                  </a:lnTo>
                  <a:lnTo>
                    <a:pt x="6128" y="17856"/>
                  </a:lnTo>
                  <a:lnTo>
                    <a:pt x="5812" y="27851"/>
                  </a:lnTo>
                  <a:lnTo>
                    <a:pt x="6146" y="38831"/>
                  </a:lnTo>
                  <a:lnTo>
                    <a:pt x="6317" y="50643"/>
                  </a:lnTo>
                  <a:lnTo>
                    <a:pt x="5884" y="63106"/>
                  </a:lnTo>
                  <a:lnTo>
                    <a:pt x="4915" y="76217"/>
                  </a:lnTo>
                  <a:lnTo>
                    <a:pt x="3794" y="90146"/>
                  </a:lnTo>
                  <a:lnTo>
                    <a:pt x="2777" y="104916"/>
                  </a:lnTo>
                  <a:lnTo>
                    <a:pt x="1959" y="120257"/>
                  </a:lnTo>
                  <a:lnTo>
                    <a:pt x="1343" y="135707"/>
                  </a:lnTo>
                  <a:lnTo>
                    <a:pt x="896" y="150989"/>
                  </a:lnTo>
                  <a:lnTo>
                    <a:pt x="582" y="166013"/>
                  </a:lnTo>
                  <a:lnTo>
                    <a:pt x="363" y="180788"/>
                  </a:lnTo>
                  <a:lnTo>
                    <a:pt x="213" y="195361"/>
                  </a:lnTo>
                  <a:lnTo>
                    <a:pt x="111" y="209945"/>
                  </a:lnTo>
                  <a:lnTo>
                    <a:pt x="42" y="224889"/>
                  </a:lnTo>
                  <a:lnTo>
                    <a:pt x="0" y="240348"/>
                  </a:lnTo>
                  <a:lnTo>
                    <a:pt x="142" y="255986"/>
                  </a:lnTo>
                  <a:lnTo>
                    <a:pt x="769" y="271106"/>
                  </a:lnTo>
                  <a:lnTo>
                    <a:pt x="2022" y="285330"/>
                  </a:lnTo>
                  <a:lnTo>
                    <a:pt x="4357" y="297981"/>
                  </a:lnTo>
                  <a:lnTo>
                    <a:pt x="8592" y="307961"/>
                  </a:lnTo>
                  <a:lnTo>
                    <a:pt x="14999" y="314920"/>
                  </a:lnTo>
                  <a:lnTo>
                    <a:pt x="23218" y="318981"/>
                  </a:lnTo>
                  <a:lnTo>
                    <a:pt x="32562" y="320367"/>
                  </a:lnTo>
                  <a:lnTo>
                    <a:pt x="42505" y="319490"/>
                  </a:lnTo>
                  <a:lnTo>
                    <a:pt x="52584" y="316839"/>
                  </a:lnTo>
                  <a:lnTo>
                    <a:pt x="62336" y="312868"/>
                  </a:lnTo>
                  <a:lnTo>
                    <a:pt x="71559" y="307949"/>
                  </a:lnTo>
                  <a:lnTo>
                    <a:pt x="80410" y="302363"/>
                  </a:lnTo>
                  <a:lnTo>
                    <a:pt x="89281" y="296316"/>
                  </a:lnTo>
                  <a:lnTo>
                    <a:pt x="98395" y="289958"/>
                  </a:lnTo>
                  <a:lnTo>
                    <a:pt x="107548" y="283500"/>
                  </a:lnTo>
                  <a:lnTo>
                    <a:pt x="117196" y="276494"/>
                  </a:lnTo>
                  <a:lnTo>
                    <a:pt x="129311" y="267207"/>
                  </a:lnTo>
                  <a:lnTo>
                    <a:pt x="14730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47730" y="1473989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85955" y="2934"/>
                  </a:lnTo>
                  <a:lnTo>
                    <a:pt x="77609" y="5716"/>
                  </a:lnTo>
                  <a:lnTo>
                    <a:pt x="68910" y="8616"/>
                  </a:lnTo>
                  <a:lnTo>
                    <a:pt x="59789" y="11656"/>
                  </a:lnTo>
                  <a:lnTo>
                    <a:pt x="50294" y="14821"/>
                  </a:lnTo>
                  <a:lnTo>
                    <a:pt x="40516" y="18080"/>
                  </a:lnTo>
                  <a:lnTo>
                    <a:pt x="30985" y="21258"/>
                  </a:lnTo>
                  <a:lnTo>
                    <a:pt x="21721" y="24345"/>
                  </a:lnTo>
                  <a:lnTo>
                    <a:pt x="11913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47730" y="1305533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17541" y="5801"/>
                  </a:lnTo>
                  <a:lnTo>
                    <a:pt x="109194" y="10725"/>
                  </a:lnTo>
                  <a:lnTo>
                    <a:pt x="100495" y="15228"/>
                  </a:lnTo>
                  <a:lnTo>
                    <a:pt x="91375" y="19448"/>
                  </a:lnTo>
                  <a:lnTo>
                    <a:pt x="81880" y="23462"/>
                  </a:lnTo>
                  <a:lnTo>
                    <a:pt x="72087" y="27324"/>
                  </a:lnTo>
                  <a:lnTo>
                    <a:pt x="62074" y="31076"/>
                  </a:lnTo>
                  <a:lnTo>
                    <a:pt x="51900" y="34751"/>
                  </a:lnTo>
                  <a:lnTo>
                    <a:pt x="41627" y="38369"/>
                  </a:lnTo>
                  <a:lnTo>
                    <a:pt x="31745" y="41794"/>
                  </a:lnTo>
                  <a:lnTo>
                    <a:pt x="22199" y="45079"/>
                  </a:lnTo>
                  <a:lnTo>
                    <a:pt x="12152" y="485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38650" y="1493118"/>
              <a:ext cx="135465" cy="149328"/>
            </a:xfrm>
            <a:custGeom>
              <a:avLst/>
              <a:gdLst/>
              <a:ahLst/>
              <a:cxnLst/>
              <a:rect l="0" t="0" r="0" b="0"/>
              <a:pathLst>
                <a:path w="135465" h="149328">
                  <a:moveTo>
                    <a:pt x="9122" y="44042"/>
                  </a:moveTo>
                  <a:lnTo>
                    <a:pt x="9121" y="55777"/>
                  </a:lnTo>
                  <a:lnTo>
                    <a:pt x="9121" y="66906"/>
                  </a:lnTo>
                  <a:lnTo>
                    <a:pt x="9126" y="78500"/>
                  </a:lnTo>
                  <a:lnTo>
                    <a:pt x="9299" y="90488"/>
                  </a:lnTo>
                  <a:lnTo>
                    <a:pt x="9947" y="102500"/>
                  </a:lnTo>
                  <a:lnTo>
                    <a:pt x="11172" y="114232"/>
                  </a:lnTo>
                  <a:lnTo>
                    <a:pt x="11950" y="123113"/>
                  </a:lnTo>
                  <a:lnTo>
                    <a:pt x="11153" y="126038"/>
                  </a:lnTo>
                  <a:lnTo>
                    <a:pt x="9337" y="124055"/>
                  </a:lnTo>
                  <a:lnTo>
                    <a:pt x="7099" y="118698"/>
                  </a:lnTo>
                  <a:lnTo>
                    <a:pt x="4968" y="110874"/>
                  </a:lnTo>
                  <a:lnTo>
                    <a:pt x="3200" y="101218"/>
                  </a:lnTo>
                  <a:lnTo>
                    <a:pt x="1842" y="90225"/>
                  </a:lnTo>
                  <a:lnTo>
                    <a:pt x="847" y="78279"/>
                  </a:lnTo>
                  <a:lnTo>
                    <a:pt x="148" y="65676"/>
                  </a:lnTo>
                  <a:lnTo>
                    <a:pt x="0" y="52949"/>
                  </a:lnTo>
                  <a:lnTo>
                    <a:pt x="956" y="40859"/>
                  </a:lnTo>
                  <a:lnTo>
                    <a:pt x="3240" y="29775"/>
                  </a:lnTo>
                  <a:lnTo>
                    <a:pt x="7079" y="20027"/>
                  </a:lnTo>
                  <a:lnTo>
                    <a:pt x="12863" y="12076"/>
                  </a:lnTo>
                  <a:lnTo>
                    <a:pt x="20605" y="5997"/>
                  </a:lnTo>
                  <a:lnTo>
                    <a:pt x="29872" y="1881"/>
                  </a:lnTo>
                  <a:lnTo>
                    <a:pt x="39994" y="0"/>
                  </a:lnTo>
                  <a:lnTo>
                    <a:pt x="50499" y="288"/>
                  </a:lnTo>
                  <a:lnTo>
                    <a:pt x="61142" y="2410"/>
                  </a:lnTo>
                  <a:lnTo>
                    <a:pt x="71813" y="5960"/>
                  </a:lnTo>
                  <a:lnTo>
                    <a:pt x="82460" y="10569"/>
                  </a:lnTo>
                  <a:lnTo>
                    <a:pt x="92745" y="16100"/>
                  </a:lnTo>
                  <a:lnTo>
                    <a:pt x="102052" y="22636"/>
                  </a:lnTo>
                  <a:lnTo>
                    <a:pt x="110124" y="30146"/>
                  </a:lnTo>
                  <a:lnTo>
                    <a:pt x="116867" y="38647"/>
                  </a:lnTo>
                  <a:lnTo>
                    <a:pt x="122180" y="48263"/>
                  </a:lnTo>
                  <a:lnTo>
                    <a:pt x="126161" y="58958"/>
                  </a:lnTo>
                  <a:lnTo>
                    <a:pt x="129040" y="70565"/>
                  </a:lnTo>
                  <a:lnTo>
                    <a:pt x="131071" y="82880"/>
                  </a:lnTo>
                  <a:lnTo>
                    <a:pt x="132482" y="95701"/>
                  </a:lnTo>
                  <a:lnTo>
                    <a:pt x="133451" y="108271"/>
                  </a:lnTo>
                  <a:lnTo>
                    <a:pt x="134216" y="120519"/>
                  </a:lnTo>
                  <a:lnTo>
                    <a:pt x="134848" y="133516"/>
                  </a:lnTo>
                  <a:lnTo>
                    <a:pt x="135464" y="149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42528" y="1515718"/>
              <a:ext cx="234510" cy="379412"/>
            </a:xfrm>
            <a:custGeom>
              <a:avLst/>
              <a:gdLst/>
              <a:ahLst/>
              <a:cxnLst/>
              <a:rect l="0" t="0" r="0" b="0"/>
              <a:pathLst>
                <a:path w="234510" h="379412">
                  <a:moveTo>
                    <a:pt x="178985" y="63556"/>
                  </a:moveTo>
                  <a:lnTo>
                    <a:pt x="181784" y="54755"/>
                  </a:lnTo>
                  <a:lnTo>
                    <a:pt x="183286" y="46408"/>
                  </a:lnTo>
                  <a:lnTo>
                    <a:pt x="183583" y="37718"/>
                  </a:lnTo>
                  <a:lnTo>
                    <a:pt x="182559" y="28943"/>
                  </a:lnTo>
                  <a:lnTo>
                    <a:pt x="179794" y="20745"/>
                  </a:lnTo>
                  <a:lnTo>
                    <a:pt x="175219" y="13468"/>
                  </a:lnTo>
                  <a:lnTo>
                    <a:pt x="169058" y="7451"/>
                  </a:lnTo>
                  <a:lnTo>
                    <a:pt x="161642" y="3167"/>
                  </a:lnTo>
                  <a:lnTo>
                    <a:pt x="153293" y="704"/>
                  </a:lnTo>
                  <a:lnTo>
                    <a:pt x="144436" y="0"/>
                  </a:lnTo>
                  <a:lnTo>
                    <a:pt x="135579" y="1033"/>
                  </a:lnTo>
                  <a:lnTo>
                    <a:pt x="127002" y="3617"/>
                  </a:lnTo>
                  <a:lnTo>
                    <a:pt x="118941" y="7620"/>
                  </a:lnTo>
                  <a:lnTo>
                    <a:pt x="111673" y="13047"/>
                  </a:lnTo>
                  <a:lnTo>
                    <a:pt x="105265" y="19773"/>
                  </a:lnTo>
                  <a:lnTo>
                    <a:pt x="99622" y="27729"/>
                  </a:lnTo>
                  <a:lnTo>
                    <a:pt x="94590" y="36971"/>
                  </a:lnTo>
                  <a:lnTo>
                    <a:pt x="90029" y="47407"/>
                  </a:lnTo>
                  <a:lnTo>
                    <a:pt x="86302" y="58668"/>
                  </a:lnTo>
                  <a:lnTo>
                    <a:pt x="84236" y="70219"/>
                  </a:lnTo>
                  <a:lnTo>
                    <a:pt x="84154" y="81714"/>
                  </a:lnTo>
                  <a:lnTo>
                    <a:pt x="86237" y="92531"/>
                  </a:lnTo>
                  <a:lnTo>
                    <a:pt x="90758" y="101731"/>
                  </a:lnTo>
                  <a:lnTo>
                    <a:pt x="97610" y="108940"/>
                  </a:lnTo>
                  <a:lnTo>
                    <a:pt x="106092" y="113965"/>
                  </a:lnTo>
                  <a:lnTo>
                    <a:pt x="115145" y="116530"/>
                  </a:lnTo>
                  <a:lnTo>
                    <a:pt x="124108" y="116732"/>
                  </a:lnTo>
                  <a:lnTo>
                    <a:pt x="132560" y="114786"/>
                  </a:lnTo>
                  <a:lnTo>
                    <a:pt x="140156" y="110830"/>
                  </a:lnTo>
                  <a:lnTo>
                    <a:pt x="146816" y="105138"/>
                  </a:lnTo>
                  <a:lnTo>
                    <a:pt x="152644" y="98067"/>
                  </a:lnTo>
                  <a:lnTo>
                    <a:pt x="157808" y="89959"/>
                  </a:lnTo>
                  <a:lnTo>
                    <a:pt x="162489" y="81135"/>
                  </a:lnTo>
                  <a:lnTo>
                    <a:pt x="167332" y="73030"/>
                  </a:lnTo>
                  <a:lnTo>
                    <a:pt x="173032" y="69140"/>
                  </a:lnTo>
                  <a:lnTo>
                    <a:pt x="178906" y="71095"/>
                  </a:lnTo>
                  <a:lnTo>
                    <a:pt x="184040" y="77044"/>
                  </a:lnTo>
                  <a:lnTo>
                    <a:pt x="188475" y="85584"/>
                  </a:lnTo>
                  <a:lnTo>
                    <a:pt x="192478" y="95880"/>
                  </a:lnTo>
                  <a:lnTo>
                    <a:pt x="196245" y="107374"/>
                  </a:lnTo>
                  <a:lnTo>
                    <a:pt x="199888" y="119523"/>
                  </a:lnTo>
                  <a:lnTo>
                    <a:pt x="203467" y="131757"/>
                  </a:lnTo>
                  <a:lnTo>
                    <a:pt x="207014" y="143770"/>
                  </a:lnTo>
                  <a:lnTo>
                    <a:pt x="210543" y="155635"/>
                  </a:lnTo>
                  <a:lnTo>
                    <a:pt x="214064" y="167676"/>
                  </a:lnTo>
                  <a:lnTo>
                    <a:pt x="217575" y="180079"/>
                  </a:lnTo>
                  <a:lnTo>
                    <a:pt x="220916" y="192868"/>
                  </a:lnTo>
                  <a:lnTo>
                    <a:pt x="223779" y="205994"/>
                  </a:lnTo>
                  <a:lnTo>
                    <a:pt x="226041" y="219380"/>
                  </a:lnTo>
                  <a:lnTo>
                    <a:pt x="227898" y="232794"/>
                  </a:lnTo>
                  <a:lnTo>
                    <a:pt x="229760" y="245873"/>
                  </a:lnTo>
                  <a:lnTo>
                    <a:pt x="231854" y="258446"/>
                  </a:lnTo>
                  <a:lnTo>
                    <a:pt x="233752" y="270515"/>
                  </a:lnTo>
                  <a:lnTo>
                    <a:pt x="234509" y="282160"/>
                  </a:lnTo>
                  <a:lnTo>
                    <a:pt x="233676" y="293468"/>
                  </a:lnTo>
                  <a:lnTo>
                    <a:pt x="231131" y="304198"/>
                  </a:lnTo>
                  <a:lnTo>
                    <a:pt x="226823" y="313806"/>
                  </a:lnTo>
                  <a:lnTo>
                    <a:pt x="220916" y="322083"/>
                  </a:lnTo>
                  <a:lnTo>
                    <a:pt x="213542" y="329134"/>
                  </a:lnTo>
                  <a:lnTo>
                    <a:pt x="204706" y="335186"/>
                  </a:lnTo>
                  <a:lnTo>
                    <a:pt x="194540" y="340477"/>
                  </a:lnTo>
                  <a:lnTo>
                    <a:pt x="183124" y="345048"/>
                  </a:lnTo>
                  <a:lnTo>
                    <a:pt x="170405" y="348755"/>
                  </a:lnTo>
                  <a:lnTo>
                    <a:pt x="156483" y="351590"/>
                  </a:lnTo>
                  <a:lnTo>
                    <a:pt x="141727" y="353835"/>
                  </a:lnTo>
                  <a:lnTo>
                    <a:pt x="126677" y="355958"/>
                  </a:lnTo>
                  <a:lnTo>
                    <a:pt x="111666" y="358240"/>
                  </a:lnTo>
                  <a:lnTo>
                    <a:pt x="96826" y="360775"/>
                  </a:lnTo>
                  <a:lnTo>
                    <a:pt x="82174" y="363555"/>
                  </a:lnTo>
                  <a:lnTo>
                    <a:pt x="67703" y="366534"/>
                  </a:lnTo>
                  <a:lnTo>
                    <a:pt x="53787" y="369513"/>
                  </a:lnTo>
                  <a:lnTo>
                    <a:pt x="39730" y="372441"/>
                  </a:lnTo>
                  <a:lnTo>
                    <a:pt x="23177" y="375575"/>
                  </a:lnTo>
                  <a:lnTo>
                    <a:pt x="0" y="3794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16269" y="129500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6"/>
                  </a:lnTo>
                  <a:lnTo>
                    <a:pt x="0" y="74930"/>
                  </a:lnTo>
                  <a:lnTo>
                    <a:pt x="5" y="92498"/>
                  </a:lnTo>
                  <a:lnTo>
                    <a:pt x="177" y="110841"/>
                  </a:lnTo>
                  <a:lnTo>
                    <a:pt x="826" y="129446"/>
                  </a:lnTo>
                  <a:lnTo>
                    <a:pt x="2079" y="147993"/>
                  </a:lnTo>
                  <a:lnTo>
                    <a:pt x="3904" y="166359"/>
                  </a:lnTo>
                  <a:lnTo>
                    <a:pt x="6201" y="184530"/>
                  </a:lnTo>
                  <a:lnTo>
                    <a:pt x="8853" y="202526"/>
                  </a:lnTo>
                  <a:lnTo>
                    <a:pt x="11598" y="220223"/>
                  </a:lnTo>
                  <a:lnTo>
                    <a:pt x="14054" y="237346"/>
                  </a:lnTo>
                  <a:lnTo>
                    <a:pt x="16035" y="253784"/>
                  </a:lnTo>
                  <a:lnTo>
                    <a:pt x="17536" y="269376"/>
                  </a:lnTo>
                  <a:lnTo>
                    <a:pt x="18788" y="285559"/>
                  </a:lnTo>
                  <a:lnTo>
                    <a:pt x="19899" y="30599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26140" y="1489608"/>
              <a:ext cx="142814" cy="128785"/>
            </a:xfrm>
            <a:custGeom>
              <a:avLst/>
              <a:gdLst/>
              <a:ahLst/>
              <a:cxnLst/>
              <a:rect l="0" t="0" r="0" b="0"/>
              <a:pathLst>
                <a:path w="142814" h="128785">
                  <a:moveTo>
                    <a:pt x="58585" y="47552"/>
                  </a:moveTo>
                  <a:lnTo>
                    <a:pt x="64251" y="41551"/>
                  </a:lnTo>
                  <a:lnTo>
                    <a:pt x="67895" y="34706"/>
                  </a:lnTo>
                  <a:lnTo>
                    <a:pt x="69791" y="26336"/>
                  </a:lnTo>
                  <a:lnTo>
                    <a:pt x="69774" y="17400"/>
                  </a:lnTo>
                  <a:lnTo>
                    <a:pt x="67209" y="9679"/>
                  </a:lnTo>
                  <a:lnTo>
                    <a:pt x="61987" y="4089"/>
                  </a:lnTo>
                  <a:lnTo>
                    <a:pt x="54762" y="866"/>
                  </a:lnTo>
                  <a:lnTo>
                    <a:pt x="46630" y="0"/>
                  </a:lnTo>
                  <a:lnTo>
                    <a:pt x="38324" y="1210"/>
                  </a:lnTo>
                  <a:lnTo>
                    <a:pt x="30331" y="4242"/>
                  </a:lnTo>
                  <a:lnTo>
                    <a:pt x="23051" y="8996"/>
                  </a:lnTo>
                  <a:lnTo>
                    <a:pt x="16612" y="15260"/>
                  </a:lnTo>
                  <a:lnTo>
                    <a:pt x="11104" y="22901"/>
                  </a:lnTo>
                  <a:lnTo>
                    <a:pt x="6687" y="31931"/>
                  </a:lnTo>
                  <a:lnTo>
                    <a:pt x="3344" y="42223"/>
                  </a:lnTo>
                  <a:lnTo>
                    <a:pt x="1080" y="53388"/>
                  </a:lnTo>
                  <a:lnTo>
                    <a:pt x="0" y="64874"/>
                  </a:lnTo>
                  <a:lnTo>
                    <a:pt x="54" y="76334"/>
                  </a:lnTo>
                  <a:lnTo>
                    <a:pt x="1225" y="87469"/>
                  </a:lnTo>
                  <a:lnTo>
                    <a:pt x="3606" y="97946"/>
                  </a:lnTo>
                  <a:lnTo>
                    <a:pt x="7142" y="107644"/>
                  </a:lnTo>
                  <a:lnTo>
                    <a:pt x="11973" y="116139"/>
                  </a:lnTo>
                  <a:lnTo>
                    <a:pt x="18497" y="122642"/>
                  </a:lnTo>
                  <a:lnTo>
                    <a:pt x="26764" y="126895"/>
                  </a:lnTo>
                  <a:lnTo>
                    <a:pt x="36060" y="128784"/>
                  </a:lnTo>
                  <a:lnTo>
                    <a:pt x="45145" y="128091"/>
                  </a:lnTo>
                  <a:lnTo>
                    <a:pt x="53322" y="124952"/>
                  </a:lnTo>
                  <a:lnTo>
                    <a:pt x="60434" y="119610"/>
                  </a:lnTo>
                  <a:lnTo>
                    <a:pt x="66594" y="112221"/>
                  </a:lnTo>
                  <a:lnTo>
                    <a:pt x="71998" y="103102"/>
                  </a:lnTo>
                  <a:lnTo>
                    <a:pt x="77025" y="93780"/>
                  </a:lnTo>
                  <a:lnTo>
                    <a:pt x="82968" y="87269"/>
                  </a:lnTo>
                  <a:lnTo>
                    <a:pt x="90315" y="85028"/>
                  </a:lnTo>
                  <a:lnTo>
                    <a:pt x="97707" y="86124"/>
                  </a:lnTo>
                  <a:lnTo>
                    <a:pt x="104830" y="89385"/>
                  </a:lnTo>
                  <a:lnTo>
                    <a:pt x="111676" y="93501"/>
                  </a:lnTo>
                  <a:lnTo>
                    <a:pt x="118911" y="97265"/>
                  </a:lnTo>
                  <a:lnTo>
                    <a:pt x="128294" y="99868"/>
                  </a:lnTo>
                  <a:lnTo>
                    <a:pt x="142813" y="1001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79481" y="1489285"/>
              <a:ext cx="157929" cy="121576"/>
            </a:xfrm>
            <a:custGeom>
              <a:avLst/>
              <a:gdLst/>
              <a:ahLst/>
              <a:cxnLst/>
              <a:rect l="0" t="0" r="0" b="0"/>
              <a:pathLst>
                <a:path w="157929" h="121576">
                  <a:moveTo>
                    <a:pt x="0" y="16290"/>
                  </a:moveTo>
                  <a:lnTo>
                    <a:pt x="67" y="30825"/>
                  </a:lnTo>
                  <a:lnTo>
                    <a:pt x="708" y="43455"/>
                  </a:lnTo>
                  <a:lnTo>
                    <a:pt x="2004" y="55360"/>
                  </a:lnTo>
                  <a:lnTo>
                    <a:pt x="3864" y="66842"/>
                  </a:lnTo>
                  <a:lnTo>
                    <a:pt x="6180" y="78034"/>
                  </a:lnTo>
                  <a:lnTo>
                    <a:pt x="8852" y="88951"/>
                  </a:lnTo>
                  <a:lnTo>
                    <a:pt x="11934" y="97177"/>
                  </a:lnTo>
                  <a:lnTo>
                    <a:pt x="15016" y="99299"/>
                  </a:lnTo>
                  <a:lnTo>
                    <a:pt x="17260" y="95667"/>
                  </a:lnTo>
                  <a:lnTo>
                    <a:pt x="18697" y="87699"/>
                  </a:lnTo>
                  <a:lnTo>
                    <a:pt x="19752" y="76831"/>
                  </a:lnTo>
                  <a:lnTo>
                    <a:pt x="20944" y="64326"/>
                  </a:lnTo>
                  <a:lnTo>
                    <a:pt x="22545" y="51001"/>
                  </a:lnTo>
                  <a:lnTo>
                    <a:pt x="24928" y="37781"/>
                  </a:lnTo>
                  <a:lnTo>
                    <a:pt x="28657" y="25803"/>
                  </a:lnTo>
                  <a:lnTo>
                    <a:pt x="33907" y="15573"/>
                  </a:lnTo>
                  <a:lnTo>
                    <a:pt x="40533" y="7533"/>
                  </a:lnTo>
                  <a:lnTo>
                    <a:pt x="48268" y="2321"/>
                  </a:lnTo>
                  <a:lnTo>
                    <a:pt x="56833" y="0"/>
                  </a:lnTo>
                  <a:lnTo>
                    <a:pt x="65836" y="184"/>
                  </a:lnTo>
                  <a:lnTo>
                    <a:pt x="74792" y="2342"/>
                  </a:lnTo>
                  <a:lnTo>
                    <a:pt x="83439" y="5968"/>
                  </a:lnTo>
                  <a:lnTo>
                    <a:pt x="91717" y="10651"/>
                  </a:lnTo>
                  <a:lnTo>
                    <a:pt x="99664" y="16076"/>
                  </a:lnTo>
                  <a:lnTo>
                    <a:pt x="107340" y="22018"/>
                  </a:lnTo>
                  <a:lnTo>
                    <a:pt x="114649" y="28481"/>
                  </a:lnTo>
                  <a:lnTo>
                    <a:pt x="121338" y="35657"/>
                  </a:lnTo>
                  <a:lnTo>
                    <a:pt x="127322" y="43600"/>
                  </a:lnTo>
                  <a:lnTo>
                    <a:pt x="132663" y="52224"/>
                  </a:lnTo>
                  <a:lnTo>
                    <a:pt x="137485" y="61392"/>
                  </a:lnTo>
                  <a:lnTo>
                    <a:pt x="141911" y="70959"/>
                  </a:lnTo>
                  <a:lnTo>
                    <a:pt x="145897" y="80549"/>
                  </a:lnTo>
                  <a:lnTo>
                    <a:pt x="149627" y="90604"/>
                  </a:lnTo>
                  <a:lnTo>
                    <a:pt x="153432" y="103122"/>
                  </a:lnTo>
                  <a:lnTo>
                    <a:pt x="157928" y="1215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88608" y="1336050"/>
              <a:ext cx="138315" cy="337982"/>
            </a:xfrm>
            <a:custGeom>
              <a:avLst/>
              <a:gdLst/>
              <a:ahLst/>
              <a:cxnLst/>
              <a:rect l="0" t="0" r="0" b="0"/>
              <a:pathLst>
                <a:path w="138315" h="337982">
                  <a:moveTo>
                    <a:pt x="75143" y="232696"/>
                  </a:moveTo>
                  <a:lnTo>
                    <a:pt x="77943" y="223827"/>
                  </a:lnTo>
                  <a:lnTo>
                    <a:pt x="79445" y="214840"/>
                  </a:lnTo>
                  <a:lnTo>
                    <a:pt x="79742" y="204859"/>
                  </a:lnTo>
                  <a:lnTo>
                    <a:pt x="78717" y="194397"/>
                  </a:lnTo>
                  <a:lnTo>
                    <a:pt x="75953" y="184530"/>
                  </a:lnTo>
                  <a:lnTo>
                    <a:pt x="71381" y="175845"/>
                  </a:lnTo>
                  <a:lnTo>
                    <a:pt x="65394" y="168903"/>
                  </a:lnTo>
                  <a:lnTo>
                    <a:pt x="58626" y="164456"/>
                  </a:lnTo>
                  <a:lnTo>
                    <a:pt x="51526" y="162662"/>
                  </a:lnTo>
                  <a:lnTo>
                    <a:pt x="44321" y="163205"/>
                  </a:lnTo>
                  <a:lnTo>
                    <a:pt x="37113" y="165606"/>
                  </a:lnTo>
                  <a:lnTo>
                    <a:pt x="29939" y="169407"/>
                  </a:lnTo>
                  <a:lnTo>
                    <a:pt x="22970" y="174546"/>
                  </a:lnTo>
                  <a:lnTo>
                    <a:pt x="16510" y="181341"/>
                  </a:lnTo>
                  <a:lnTo>
                    <a:pt x="10690" y="189831"/>
                  </a:lnTo>
                  <a:lnTo>
                    <a:pt x="5797" y="199632"/>
                  </a:lnTo>
                  <a:lnTo>
                    <a:pt x="2341" y="210127"/>
                  </a:lnTo>
                  <a:lnTo>
                    <a:pt x="464" y="220890"/>
                  </a:lnTo>
                  <a:lnTo>
                    <a:pt x="0" y="231709"/>
                  </a:lnTo>
                  <a:lnTo>
                    <a:pt x="669" y="242500"/>
                  </a:lnTo>
                  <a:lnTo>
                    <a:pt x="2189" y="253237"/>
                  </a:lnTo>
                  <a:lnTo>
                    <a:pt x="4326" y="263921"/>
                  </a:lnTo>
                  <a:lnTo>
                    <a:pt x="6897" y="274561"/>
                  </a:lnTo>
                  <a:lnTo>
                    <a:pt x="9783" y="285155"/>
                  </a:lnTo>
                  <a:lnTo>
                    <a:pt x="13381" y="295220"/>
                  </a:lnTo>
                  <a:lnTo>
                    <a:pt x="18546" y="303841"/>
                  </a:lnTo>
                  <a:lnTo>
                    <a:pt x="25611" y="310626"/>
                  </a:lnTo>
                  <a:lnTo>
                    <a:pt x="34122" y="315349"/>
                  </a:lnTo>
                  <a:lnTo>
                    <a:pt x="43137" y="317703"/>
                  </a:lnTo>
                  <a:lnTo>
                    <a:pt x="52049" y="317756"/>
                  </a:lnTo>
                  <a:lnTo>
                    <a:pt x="60624" y="315537"/>
                  </a:lnTo>
                  <a:lnTo>
                    <a:pt x="68828" y="310866"/>
                  </a:lnTo>
                  <a:lnTo>
                    <a:pt x="76706" y="303876"/>
                  </a:lnTo>
                  <a:lnTo>
                    <a:pt x="84164" y="294949"/>
                  </a:lnTo>
                  <a:lnTo>
                    <a:pt x="90961" y="284524"/>
                  </a:lnTo>
                  <a:lnTo>
                    <a:pt x="97015" y="272988"/>
                  </a:lnTo>
                  <a:lnTo>
                    <a:pt x="102235" y="260330"/>
                  </a:lnTo>
                  <a:lnTo>
                    <a:pt x="106444" y="246170"/>
                  </a:lnTo>
                  <a:lnTo>
                    <a:pt x="109645" y="230425"/>
                  </a:lnTo>
                  <a:lnTo>
                    <a:pt x="111981" y="213445"/>
                  </a:lnTo>
                  <a:lnTo>
                    <a:pt x="113640" y="195823"/>
                  </a:lnTo>
                  <a:lnTo>
                    <a:pt x="114797" y="177964"/>
                  </a:lnTo>
                  <a:lnTo>
                    <a:pt x="115593" y="159904"/>
                  </a:lnTo>
                  <a:lnTo>
                    <a:pt x="116136" y="141413"/>
                  </a:lnTo>
                  <a:lnTo>
                    <a:pt x="116499" y="122396"/>
                  </a:lnTo>
                  <a:lnTo>
                    <a:pt x="116574" y="103371"/>
                  </a:lnTo>
                  <a:lnTo>
                    <a:pt x="116093" y="85350"/>
                  </a:lnTo>
                  <a:lnTo>
                    <a:pt x="114952" y="68816"/>
                  </a:lnTo>
                  <a:lnTo>
                    <a:pt x="113201" y="53595"/>
                  </a:lnTo>
                  <a:lnTo>
                    <a:pt x="110955" y="39145"/>
                  </a:lnTo>
                  <a:lnTo>
                    <a:pt x="108328" y="25082"/>
                  </a:lnTo>
                  <a:lnTo>
                    <a:pt x="105236" y="12345"/>
                  </a:lnTo>
                  <a:lnTo>
                    <a:pt x="100680" y="3442"/>
                  </a:lnTo>
                  <a:lnTo>
                    <a:pt x="94839" y="0"/>
                  </a:lnTo>
                  <a:lnTo>
                    <a:pt x="90039" y="1913"/>
                  </a:lnTo>
                  <a:lnTo>
                    <a:pt x="87077" y="8242"/>
                  </a:lnTo>
                  <a:lnTo>
                    <a:pt x="85841" y="17923"/>
                  </a:lnTo>
                  <a:lnTo>
                    <a:pt x="85980" y="30036"/>
                  </a:lnTo>
                  <a:lnTo>
                    <a:pt x="87143" y="43876"/>
                  </a:lnTo>
                  <a:lnTo>
                    <a:pt x="89039" y="59246"/>
                  </a:lnTo>
                  <a:lnTo>
                    <a:pt x="91449" y="76385"/>
                  </a:lnTo>
                  <a:lnTo>
                    <a:pt x="94214" y="95287"/>
                  </a:lnTo>
                  <a:lnTo>
                    <a:pt x="97221" y="115542"/>
                  </a:lnTo>
                  <a:lnTo>
                    <a:pt x="100393" y="136518"/>
                  </a:lnTo>
                  <a:lnTo>
                    <a:pt x="103676" y="157770"/>
                  </a:lnTo>
                  <a:lnTo>
                    <a:pt x="107034" y="178752"/>
                  </a:lnTo>
                  <a:lnTo>
                    <a:pt x="110442" y="198760"/>
                  </a:lnTo>
                  <a:lnTo>
                    <a:pt x="113884" y="217515"/>
                  </a:lnTo>
                  <a:lnTo>
                    <a:pt x="117348" y="235244"/>
                  </a:lnTo>
                  <a:lnTo>
                    <a:pt x="120827" y="252464"/>
                  </a:lnTo>
                  <a:lnTo>
                    <a:pt x="124312" y="269516"/>
                  </a:lnTo>
                  <a:lnTo>
                    <a:pt x="127647" y="285810"/>
                  </a:lnTo>
                  <a:lnTo>
                    <a:pt x="130861" y="301519"/>
                  </a:lnTo>
                  <a:lnTo>
                    <a:pt x="134237" y="318028"/>
                  </a:lnTo>
                  <a:lnTo>
                    <a:pt x="138314" y="337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42367" y="2431885"/>
            <a:ext cx="3388365" cy="564739"/>
            <a:chOff x="142367" y="2431885"/>
            <a:chExt cx="3388365" cy="564739"/>
          </a:xfrm>
        </p:grpSpPr>
        <p:sp>
          <p:nvSpPr>
            <p:cNvPr id="41" name="Freeform 40"/>
            <p:cNvSpPr/>
            <p:nvPr/>
          </p:nvSpPr>
          <p:spPr>
            <a:xfrm>
              <a:off x="235871" y="2592655"/>
              <a:ext cx="210011" cy="332263"/>
            </a:xfrm>
            <a:custGeom>
              <a:avLst/>
              <a:gdLst/>
              <a:ahLst/>
              <a:cxnLst/>
              <a:rect l="0" t="0" r="0" b="0"/>
              <a:pathLst>
                <a:path w="210011" h="332263">
                  <a:moveTo>
                    <a:pt x="31026" y="7686"/>
                  </a:moveTo>
                  <a:lnTo>
                    <a:pt x="25225" y="16555"/>
                  </a:lnTo>
                  <a:lnTo>
                    <a:pt x="20301" y="25541"/>
                  </a:lnTo>
                  <a:lnTo>
                    <a:pt x="15799" y="35532"/>
                  </a:lnTo>
                  <a:lnTo>
                    <a:pt x="11578" y="46340"/>
                  </a:lnTo>
                  <a:lnTo>
                    <a:pt x="7564" y="57503"/>
                  </a:lnTo>
                  <a:lnTo>
                    <a:pt x="3727" y="68631"/>
                  </a:lnTo>
                  <a:lnTo>
                    <a:pt x="869" y="76898"/>
                  </a:lnTo>
                  <a:lnTo>
                    <a:pt x="0" y="78836"/>
                  </a:lnTo>
                  <a:lnTo>
                    <a:pt x="734" y="75393"/>
                  </a:lnTo>
                  <a:lnTo>
                    <a:pt x="2507" y="68431"/>
                  </a:lnTo>
                  <a:lnTo>
                    <a:pt x="4925" y="59537"/>
                  </a:lnTo>
                  <a:lnTo>
                    <a:pt x="7746" y="49696"/>
                  </a:lnTo>
                  <a:lnTo>
                    <a:pt x="10984" y="39585"/>
                  </a:lnTo>
                  <a:lnTo>
                    <a:pt x="14854" y="29763"/>
                  </a:lnTo>
                  <a:lnTo>
                    <a:pt x="19434" y="20488"/>
                  </a:lnTo>
                  <a:lnTo>
                    <a:pt x="24819" y="12268"/>
                  </a:lnTo>
                  <a:lnTo>
                    <a:pt x="31192" y="5945"/>
                  </a:lnTo>
                  <a:lnTo>
                    <a:pt x="38549" y="1811"/>
                  </a:lnTo>
                  <a:lnTo>
                    <a:pt x="46421" y="0"/>
                  </a:lnTo>
                  <a:lnTo>
                    <a:pt x="54011" y="745"/>
                  </a:lnTo>
                  <a:lnTo>
                    <a:pt x="60894" y="3913"/>
                  </a:lnTo>
                  <a:lnTo>
                    <a:pt x="67156" y="9105"/>
                  </a:lnTo>
                  <a:lnTo>
                    <a:pt x="73202" y="15861"/>
                  </a:lnTo>
                  <a:lnTo>
                    <a:pt x="79303" y="23773"/>
                  </a:lnTo>
                  <a:lnTo>
                    <a:pt x="85402" y="32674"/>
                  </a:lnTo>
                  <a:lnTo>
                    <a:pt x="91205" y="42625"/>
                  </a:lnTo>
                  <a:lnTo>
                    <a:pt x="96552" y="53576"/>
                  </a:lnTo>
                  <a:lnTo>
                    <a:pt x="101280" y="65371"/>
                  </a:lnTo>
                  <a:lnTo>
                    <a:pt x="105150" y="77819"/>
                  </a:lnTo>
                  <a:lnTo>
                    <a:pt x="108120" y="90756"/>
                  </a:lnTo>
                  <a:lnTo>
                    <a:pt x="110300" y="104207"/>
                  </a:lnTo>
                  <a:lnTo>
                    <a:pt x="111853" y="118375"/>
                  </a:lnTo>
                  <a:lnTo>
                    <a:pt x="112938" y="133311"/>
                  </a:lnTo>
                  <a:lnTo>
                    <a:pt x="113686" y="148765"/>
                  </a:lnTo>
                  <a:lnTo>
                    <a:pt x="114197" y="164292"/>
                  </a:lnTo>
                  <a:lnTo>
                    <a:pt x="114539" y="179626"/>
                  </a:lnTo>
                  <a:lnTo>
                    <a:pt x="114600" y="194685"/>
                  </a:lnTo>
                  <a:lnTo>
                    <a:pt x="114109" y="209483"/>
                  </a:lnTo>
                  <a:lnTo>
                    <a:pt x="112957" y="224063"/>
                  </a:lnTo>
                  <a:lnTo>
                    <a:pt x="111030" y="238312"/>
                  </a:lnTo>
                  <a:lnTo>
                    <a:pt x="108132" y="251966"/>
                  </a:lnTo>
                  <a:lnTo>
                    <a:pt x="104254" y="264928"/>
                  </a:lnTo>
                  <a:lnTo>
                    <a:pt x="99532" y="277091"/>
                  </a:lnTo>
                  <a:lnTo>
                    <a:pt x="94145" y="288268"/>
                  </a:lnTo>
                  <a:lnTo>
                    <a:pt x="88260" y="298448"/>
                  </a:lnTo>
                  <a:lnTo>
                    <a:pt x="81851" y="307607"/>
                  </a:lnTo>
                  <a:lnTo>
                    <a:pt x="74719" y="315622"/>
                  </a:lnTo>
                  <a:lnTo>
                    <a:pt x="66814" y="322519"/>
                  </a:lnTo>
                  <a:lnTo>
                    <a:pt x="58387" y="327983"/>
                  </a:lnTo>
                  <a:lnTo>
                    <a:pt x="49884" y="331299"/>
                  </a:lnTo>
                  <a:lnTo>
                    <a:pt x="41577" y="332262"/>
                  </a:lnTo>
                  <a:lnTo>
                    <a:pt x="33712" y="330959"/>
                  </a:lnTo>
                  <a:lnTo>
                    <a:pt x="26583" y="327502"/>
                  </a:lnTo>
                  <a:lnTo>
                    <a:pt x="20281" y="322176"/>
                  </a:lnTo>
                  <a:lnTo>
                    <a:pt x="15051" y="315366"/>
                  </a:lnTo>
                  <a:lnTo>
                    <a:pt x="11360" y="307441"/>
                  </a:lnTo>
                  <a:lnTo>
                    <a:pt x="9327" y="298714"/>
                  </a:lnTo>
                  <a:lnTo>
                    <a:pt x="8927" y="289587"/>
                  </a:lnTo>
                  <a:lnTo>
                    <a:pt x="10170" y="280541"/>
                  </a:lnTo>
                  <a:lnTo>
                    <a:pt x="12904" y="271838"/>
                  </a:lnTo>
                  <a:lnTo>
                    <a:pt x="17178" y="263860"/>
                  </a:lnTo>
                  <a:lnTo>
                    <a:pt x="23320" y="257179"/>
                  </a:lnTo>
                  <a:lnTo>
                    <a:pt x="31336" y="251989"/>
                  </a:lnTo>
                  <a:lnTo>
                    <a:pt x="40801" y="248316"/>
                  </a:lnTo>
                  <a:lnTo>
                    <a:pt x="51064" y="246210"/>
                  </a:lnTo>
                  <a:lnTo>
                    <a:pt x="61667" y="245532"/>
                  </a:lnTo>
                  <a:lnTo>
                    <a:pt x="72378" y="246023"/>
                  </a:lnTo>
                  <a:lnTo>
                    <a:pt x="83095" y="247407"/>
                  </a:lnTo>
                  <a:lnTo>
                    <a:pt x="93782" y="249443"/>
                  </a:lnTo>
                  <a:lnTo>
                    <a:pt x="104433" y="251942"/>
                  </a:lnTo>
                  <a:lnTo>
                    <a:pt x="115051" y="254765"/>
                  </a:lnTo>
                  <a:lnTo>
                    <a:pt x="125643" y="257810"/>
                  </a:lnTo>
                  <a:lnTo>
                    <a:pt x="136216" y="261006"/>
                  </a:lnTo>
                  <a:lnTo>
                    <a:pt x="146775" y="264305"/>
                  </a:lnTo>
                  <a:lnTo>
                    <a:pt x="157316" y="267664"/>
                  </a:lnTo>
                  <a:lnTo>
                    <a:pt x="167578" y="270717"/>
                  </a:lnTo>
                  <a:lnTo>
                    <a:pt x="178165" y="272966"/>
                  </a:lnTo>
                  <a:lnTo>
                    <a:pt x="191126" y="273493"/>
                  </a:lnTo>
                  <a:lnTo>
                    <a:pt x="210010" y="270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2367" y="2524249"/>
              <a:ext cx="425654" cy="472375"/>
            </a:xfrm>
            <a:custGeom>
              <a:avLst/>
              <a:gdLst/>
              <a:ahLst/>
              <a:cxnLst/>
              <a:rect l="0" t="0" r="0" b="0"/>
              <a:pathLst>
                <a:path w="425654" h="472375">
                  <a:moveTo>
                    <a:pt x="219286" y="12921"/>
                  </a:moveTo>
                  <a:lnTo>
                    <a:pt x="210485" y="15855"/>
                  </a:lnTo>
                  <a:lnTo>
                    <a:pt x="202138" y="18637"/>
                  </a:lnTo>
                  <a:lnTo>
                    <a:pt x="193440" y="21537"/>
                  </a:lnTo>
                  <a:lnTo>
                    <a:pt x="184319" y="24577"/>
                  </a:lnTo>
                  <a:lnTo>
                    <a:pt x="174824" y="27742"/>
                  </a:lnTo>
                  <a:lnTo>
                    <a:pt x="165036" y="31011"/>
                  </a:lnTo>
                  <a:lnTo>
                    <a:pt x="155195" y="34522"/>
                  </a:lnTo>
                  <a:lnTo>
                    <a:pt x="145670" y="38561"/>
                  </a:lnTo>
                  <a:lnTo>
                    <a:pt x="136632" y="43243"/>
                  </a:lnTo>
                  <a:lnTo>
                    <a:pt x="127920" y="48523"/>
                  </a:lnTo>
                  <a:lnTo>
                    <a:pt x="119151" y="54293"/>
                  </a:lnTo>
                  <a:lnTo>
                    <a:pt x="110104" y="60442"/>
                  </a:lnTo>
                  <a:lnTo>
                    <a:pt x="100892" y="67199"/>
                  </a:lnTo>
                  <a:lnTo>
                    <a:pt x="91853" y="75099"/>
                  </a:lnTo>
                  <a:lnTo>
                    <a:pt x="83178" y="84332"/>
                  </a:lnTo>
                  <a:lnTo>
                    <a:pt x="74895" y="94465"/>
                  </a:lnTo>
                  <a:lnTo>
                    <a:pt x="66953" y="104651"/>
                  </a:lnTo>
                  <a:lnTo>
                    <a:pt x="59278" y="114394"/>
                  </a:lnTo>
                  <a:lnTo>
                    <a:pt x="51802" y="123714"/>
                  </a:lnTo>
                  <a:lnTo>
                    <a:pt x="44469" y="132958"/>
                  </a:lnTo>
                  <a:lnTo>
                    <a:pt x="37240" y="142360"/>
                  </a:lnTo>
                  <a:lnTo>
                    <a:pt x="30248" y="151998"/>
                  </a:lnTo>
                  <a:lnTo>
                    <a:pt x="23780" y="161861"/>
                  </a:lnTo>
                  <a:lnTo>
                    <a:pt x="17953" y="171915"/>
                  </a:lnTo>
                  <a:lnTo>
                    <a:pt x="12888" y="182279"/>
                  </a:lnTo>
                  <a:lnTo>
                    <a:pt x="8784" y="193223"/>
                  </a:lnTo>
                  <a:lnTo>
                    <a:pt x="5654" y="204845"/>
                  </a:lnTo>
                  <a:lnTo>
                    <a:pt x="3366" y="217091"/>
                  </a:lnTo>
                  <a:lnTo>
                    <a:pt x="1739" y="229842"/>
                  </a:lnTo>
                  <a:lnTo>
                    <a:pt x="609" y="242977"/>
                  </a:lnTo>
                  <a:lnTo>
                    <a:pt x="0" y="256391"/>
                  </a:lnTo>
                  <a:lnTo>
                    <a:pt x="116" y="270001"/>
                  </a:lnTo>
                  <a:lnTo>
                    <a:pt x="1012" y="283749"/>
                  </a:lnTo>
                  <a:lnTo>
                    <a:pt x="2766" y="297591"/>
                  </a:lnTo>
                  <a:lnTo>
                    <a:pt x="5547" y="311497"/>
                  </a:lnTo>
                  <a:lnTo>
                    <a:pt x="9346" y="325441"/>
                  </a:lnTo>
                  <a:lnTo>
                    <a:pt x="14016" y="339247"/>
                  </a:lnTo>
                  <a:lnTo>
                    <a:pt x="19368" y="352597"/>
                  </a:lnTo>
                  <a:lnTo>
                    <a:pt x="25230" y="365351"/>
                  </a:lnTo>
                  <a:lnTo>
                    <a:pt x="31622" y="377372"/>
                  </a:lnTo>
                  <a:lnTo>
                    <a:pt x="38744" y="388454"/>
                  </a:lnTo>
                  <a:lnTo>
                    <a:pt x="46647" y="398575"/>
                  </a:lnTo>
                  <a:lnTo>
                    <a:pt x="55242" y="407863"/>
                  </a:lnTo>
                  <a:lnTo>
                    <a:pt x="64390" y="416497"/>
                  </a:lnTo>
                  <a:lnTo>
                    <a:pt x="73957" y="424638"/>
                  </a:lnTo>
                  <a:lnTo>
                    <a:pt x="83992" y="432260"/>
                  </a:lnTo>
                  <a:lnTo>
                    <a:pt x="94713" y="439160"/>
                  </a:lnTo>
                  <a:lnTo>
                    <a:pt x="106181" y="445285"/>
                  </a:lnTo>
                  <a:lnTo>
                    <a:pt x="118154" y="450720"/>
                  </a:lnTo>
                  <a:lnTo>
                    <a:pt x="130190" y="455606"/>
                  </a:lnTo>
                  <a:lnTo>
                    <a:pt x="142032" y="460074"/>
                  </a:lnTo>
                  <a:lnTo>
                    <a:pt x="153763" y="464075"/>
                  </a:lnTo>
                  <a:lnTo>
                    <a:pt x="165705" y="467390"/>
                  </a:lnTo>
                  <a:lnTo>
                    <a:pt x="178037" y="469950"/>
                  </a:lnTo>
                  <a:lnTo>
                    <a:pt x="190777" y="471670"/>
                  </a:lnTo>
                  <a:lnTo>
                    <a:pt x="203869" y="472374"/>
                  </a:lnTo>
                  <a:lnTo>
                    <a:pt x="217231" y="472068"/>
                  </a:lnTo>
                  <a:lnTo>
                    <a:pt x="230629" y="470897"/>
                  </a:lnTo>
                  <a:lnTo>
                    <a:pt x="243698" y="469047"/>
                  </a:lnTo>
                  <a:lnTo>
                    <a:pt x="256264" y="466691"/>
                  </a:lnTo>
                  <a:lnTo>
                    <a:pt x="268328" y="463804"/>
                  </a:lnTo>
                  <a:lnTo>
                    <a:pt x="279969" y="460190"/>
                  </a:lnTo>
                  <a:lnTo>
                    <a:pt x="291284" y="455791"/>
                  </a:lnTo>
                  <a:lnTo>
                    <a:pt x="302359" y="450531"/>
                  </a:lnTo>
                  <a:lnTo>
                    <a:pt x="313262" y="444244"/>
                  </a:lnTo>
                  <a:lnTo>
                    <a:pt x="324041" y="436932"/>
                  </a:lnTo>
                  <a:lnTo>
                    <a:pt x="334569" y="428581"/>
                  </a:lnTo>
                  <a:lnTo>
                    <a:pt x="344566" y="419073"/>
                  </a:lnTo>
                  <a:lnTo>
                    <a:pt x="353915" y="408453"/>
                  </a:lnTo>
                  <a:lnTo>
                    <a:pt x="362498" y="396900"/>
                  </a:lnTo>
                  <a:lnTo>
                    <a:pt x="370116" y="384620"/>
                  </a:lnTo>
                  <a:lnTo>
                    <a:pt x="376764" y="371800"/>
                  </a:lnTo>
                  <a:lnTo>
                    <a:pt x="382737" y="358430"/>
                  </a:lnTo>
                  <a:lnTo>
                    <a:pt x="388523" y="344316"/>
                  </a:lnTo>
                  <a:lnTo>
                    <a:pt x="394417" y="329418"/>
                  </a:lnTo>
                  <a:lnTo>
                    <a:pt x="400362" y="313988"/>
                  </a:lnTo>
                  <a:lnTo>
                    <a:pt x="406053" y="298478"/>
                  </a:lnTo>
                  <a:lnTo>
                    <a:pt x="411322" y="283151"/>
                  </a:lnTo>
                  <a:lnTo>
                    <a:pt x="415996" y="267926"/>
                  </a:lnTo>
                  <a:lnTo>
                    <a:pt x="419829" y="252485"/>
                  </a:lnTo>
                  <a:lnTo>
                    <a:pt x="422769" y="236655"/>
                  </a:lnTo>
                  <a:lnTo>
                    <a:pt x="424759" y="220583"/>
                  </a:lnTo>
                  <a:lnTo>
                    <a:pt x="425653" y="204633"/>
                  </a:lnTo>
                  <a:lnTo>
                    <a:pt x="425473" y="189012"/>
                  </a:lnTo>
                  <a:lnTo>
                    <a:pt x="424217" y="173758"/>
                  </a:lnTo>
                  <a:lnTo>
                    <a:pt x="421780" y="158830"/>
                  </a:lnTo>
                  <a:lnTo>
                    <a:pt x="418210" y="144158"/>
                  </a:lnTo>
                  <a:lnTo>
                    <a:pt x="413526" y="129677"/>
                  </a:lnTo>
                  <a:lnTo>
                    <a:pt x="407633" y="115335"/>
                  </a:lnTo>
                  <a:lnTo>
                    <a:pt x="400590" y="101093"/>
                  </a:lnTo>
                  <a:lnTo>
                    <a:pt x="392420" y="87087"/>
                  </a:lnTo>
                  <a:lnTo>
                    <a:pt x="383034" y="73602"/>
                  </a:lnTo>
                  <a:lnTo>
                    <a:pt x="372497" y="60758"/>
                  </a:lnTo>
                  <a:lnTo>
                    <a:pt x="360998" y="48675"/>
                  </a:lnTo>
                  <a:lnTo>
                    <a:pt x="348755" y="37553"/>
                  </a:lnTo>
                  <a:lnTo>
                    <a:pt x="335960" y="27415"/>
                  </a:lnTo>
                  <a:lnTo>
                    <a:pt x="322607" y="18453"/>
                  </a:lnTo>
                  <a:lnTo>
                    <a:pt x="308504" y="11104"/>
                  </a:lnTo>
                  <a:lnTo>
                    <a:pt x="293608" y="5466"/>
                  </a:lnTo>
                  <a:lnTo>
                    <a:pt x="278011" y="1663"/>
                  </a:lnTo>
                  <a:lnTo>
                    <a:pt x="261856" y="0"/>
                  </a:lnTo>
                  <a:lnTo>
                    <a:pt x="245296" y="439"/>
                  </a:lnTo>
                  <a:lnTo>
                    <a:pt x="228938" y="2664"/>
                  </a:lnTo>
                  <a:lnTo>
                    <a:pt x="213795" y="6282"/>
                  </a:lnTo>
                  <a:lnTo>
                    <a:pt x="200327" y="10924"/>
                  </a:lnTo>
                  <a:lnTo>
                    <a:pt x="188778" y="15990"/>
                  </a:lnTo>
                  <a:lnTo>
                    <a:pt x="178298" y="21151"/>
                  </a:lnTo>
                  <a:lnTo>
                    <a:pt x="167974" y="26851"/>
                  </a:lnTo>
                  <a:lnTo>
                    <a:pt x="156115" y="33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6980" y="2518772"/>
              <a:ext cx="326384" cy="471124"/>
            </a:xfrm>
            <a:custGeom>
              <a:avLst/>
              <a:gdLst/>
              <a:ahLst/>
              <a:cxnLst/>
              <a:rect l="0" t="0" r="0" b="0"/>
              <a:pathLst>
                <a:path w="326384" h="471124">
                  <a:moveTo>
                    <a:pt x="0" y="460595"/>
                  </a:moveTo>
                  <a:lnTo>
                    <a:pt x="2934" y="445993"/>
                  </a:lnTo>
                  <a:lnTo>
                    <a:pt x="5716" y="432722"/>
                  </a:lnTo>
                  <a:lnTo>
                    <a:pt x="8616" y="419516"/>
                  </a:lnTo>
                  <a:lnTo>
                    <a:pt x="11656" y="406002"/>
                  </a:lnTo>
                  <a:lnTo>
                    <a:pt x="14821" y="391845"/>
                  </a:lnTo>
                  <a:lnTo>
                    <a:pt x="18085" y="376938"/>
                  </a:lnTo>
                  <a:lnTo>
                    <a:pt x="21423" y="361346"/>
                  </a:lnTo>
                  <a:lnTo>
                    <a:pt x="24814" y="345200"/>
                  </a:lnTo>
                  <a:lnTo>
                    <a:pt x="28238" y="328631"/>
                  </a:lnTo>
                  <a:lnTo>
                    <a:pt x="31520" y="311590"/>
                  </a:lnTo>
                  <a:lnTo>
                    <a:pt x="34344" y="293859"/>
                  </a:lnTo>
                  <a:lnTo>
                    <a:pt x="36580" y="275388"/>
                  </a:lnTo>
                  <a:lnTo>
                    <a:pt x="38420" y="256746"/>
                  </a:lnTo>
                  <a:lnTo>
                    <a:pt x="40271" y="238991"/>
                  </a:lnTo>
                  <a:lnTo>
                    <a:pt x="42365" y="222634"/>
                  </a:lnTo>
                  <a:lnTo>
                    <a:pt x="44604" y="207364"/>
                  </a:lnTo>
                  <a:lnTo>
                    <a:pt x="46654" y="192348"/>
                  </a:lnTo>
                  <a:lnTo>
                    <a:pt x="48330" y="177062"/>
                  </a:lnTo>
                  <a:lnTo>
                    <a:pt x="49607" y="161487"/>
                  </a:lnTo>
                  <a:lnTo>
                    <a:pt x="50540" y="145937"/>
                  </a:lnTo>
                  <a:lnTo>
                    <a:pt x="51206" y="130648"/>
                  </a:lnTo>
                  <a:lnTo>
                    <a:pt x="51861" y="116856"/>
                  </a:lnTo>
                  <a:lnTo>
                    <a:pt x="53592" y="107848"/>
                  </a:lnTo>
                  <a:lnTo>
                    <a:pt x="56818" y="105323"/>
                  </a:lnTo>
                  <a:lnTo>
                    <a:pt x="60339" y="107497"/>
                  </a:lnTo>
                  <a:lnTo>
                    <a:pt x="63794" y="112670"/>
                  </a:lnTo>
                  <a:lnTo>
                    <a:pt x="67192" y="119739"/>
                  </a:lnTo>
                  <a:lnTo>
                    <a:pt x="70591" y="128013"/>
                  </a:lnTo>
                  <a:lnTo>
                    <a:pt x="74341" y="136897"/>
                  </a:lnTo>
                  <a:lnTo>
                    <a:pt x="79064" y="145809"/>
                  </a:lnTo>
                  <a:lnTo>
                    <a:pt x="85019" y="154433"/>
                  </a:lnTo>
                  <a:lnTo>
                    <a:pt x="92135" y="162195"/>
                  </a:lnTo>
                  <a:lnTo>
                    <a:pt x="100206" y="168202"/>
                  </a:lnTo>
                  <a:lnTo>
                    <a:pt x="109002" y="172120"/>
                  </a:lnTo>
                  <a:lnTo>
                    <a:pt x="118160" y="173785"/>
                  </a:lnTo>
                  <a:lnTo>
                    <a:pt x="127220" y="172941"/>
                  </a:lnTo>
                  <a:lnTo>
                    <a:pt x="135938" y="169706"/>
                  </a:lnTo>
                  <a:lnTo>
                    <a:pt x="144264" y="164469"/>
                  </a:lnTo>
                  <a:lnTo>
                    <a:pt x="152242" y="157683"/>
                  </a:lnTo>
                  <a:lnTo>
                    <a:pt x="159939" y="149750"/>
                  </a:lnTo>
                  <a:lnTo>
                    <a:pt x="167262" y="140836"/>
                  </a:lnTo>
                  <a:lnTo>
                    <a:pt x="173961" y="130876"/>
                  </a:lnTo>
                  <a:lnTo>
                    <a:pt x="179951" y="119923"/>
                  </a:lnTo>
                  <a:lnTo>
                    <a:pt x="185297" y="108298"/>
                  </a:lnTo>
                  <a:lnTo>
                    <a:pt x="190122" y="96495"/>
                  </a:lnTo>
                  <a:lnTo>
                    <a:pt x="194554" y="84809"/>
                  </a:lnTo>
                  <a:lnTo>
                    <a:pt x="198701" y="73183"/>
                  </a:lnTo>
                  <a:lnTo>
                    <a:pt x="202646" y="61311"/>
                  </a:lnTo>
                  <a:lnTo>
                    <a:pt x="206452" y="49030"/>
                  </a:lnTo>
                  <a:lnTo>
                    <a:pt x="210162" y="36494"/>
                  </a:lnTo>
                  <a:lnTo>
                    <a:pt x="213806" y="24071"/>
                  </a:lnTo>
                  <a:lnTo>
                    <a:pt x="217408" y="12038"/>
                  </a:lnTo>
                  <a:lnTo>
                    <a:pt x="221025" y="2818"/>
                  </a:lnTo>
                  <a:lnTo>
                    <a:pt x="224340" y="0"/>
                  </a:lnTo>
                  <a:lnTo>
                    <a:pt x="226797" y="3711"/>
                  </a:lnTo>
                  <a:lnTo>
                    <a:pt x="228455" y="12615"/>
                  </a:lnTo>
                  <a:lnTo>
                    <a:pt x="229544" y="25313"/>
                  </a:lnTo>
                  <a:lnTo>
                    <a:pt x="230256" y="40845"/>
                  </a:lnTo>
                  <a:lnTo>
                    <a:pt x="230722" y="58693"/>
                  </a:lnTo>
                  <a:lnTo>
                    <a:pt x="231033" y="78398"/>
                  </a:lnTo>
                  <a:lnTo>
                    <a:pt x="231407" y="99361"/>
                  </a:lnTo>
                  <a:lnTo>
                    <a:pt x="232189" y="120894"/>
                  </a:lnTo>
                  <a:lnTo>
                    <a:pt x="233526" y="142560"/>
                  </a:lnTo>
                  <a:lnTo>
                    <a:pt x="235237" y="163839"/>
                  </a:lnTo>
                  <a:lnTo>
                    <a:pt x="236925" y="184056"/>
                  </a:lnTo>
                  <a:lnTo>
                    <a:pt x="238358" y="202946"/>
                  </a:lnTo>
                  <a:lnTo>
                    <a:pt x="239641" y="220428"/>
                  </a:lnTo>
                  <a:lnTo>
                    <a:pt x="241108" y="236419"/>
                  </a:lnTo>
                  <a:lnTo>
                    <a:pt x="242947" y="251046"/>
                  </a:lnTo>
                  <a:lnTo>
                    <a:pt x="245183" y="265043"/>
                  </a:lnTo>
                  <a:lnTo>
                    <a:pt x="247763" y="279596"/>
                  </a:lnTo>
                  <a:lnTo>
                    <a:pt x="250612" y="295322"/>
                  </a:lnTo>
                  <a:lnTo>
                    <a:pt x="253661" y="312144"/>
                  </a:lnTo>
                  <a:lnTo>
                    <a:pt x="256855" y="329587"/>
                  </a:lnTo>
                  <a:lnTo>
                    <a:pt x="260153" y="347277"/>
                  </a:lnTo>
                  <a:lnTo>
                    <a:pt x="263689" y="364696"/>
                  </a:lnTo>
                  <a:lnTo>
                    <a:pt x="267748" y="381151"/>
                  </a:lnTo>
                  <a:lnTo>
                    <a:pt x="272445" y="396353"/>
                  </a:lnTo>
                  <a:lnTo>
                    <a:pt x="277735" y="410202"/>
                  </a:lnTo>
                  <a:lnTo>
                    <a:pt x="283511" y="422599"/>
                  </a:lnTo>
                  <a:lnTo>
                    <a:pt x="289652" y="433636"/>
                  </a:lnTo>
                  <a:lnTo>
                    <a:pt x="295946" y="443250"/>
                  </a:lnTo>
                  <a:lnTo>
                    <a:pt x="302817" y="452073"/>
                  </a:lnTo>
                  <a:lnTo>
                    <a:pt x="311984" y="460885"/>
                  </a:lnTo>
                  <a:lnTo>
                    <a:pt x="326383" y="471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69776" y="2768797"/>
              <a:ext cx="18345" cy="157929"/>
            </a:xfrm>
            <a:custGeom>
              <a:avLst/>
              <a:gdLst/>
              <a:ahLst/>
              <a:cxnLst/>
              <a:rect l="0" t="0" r="0" b="0"/>
              <a:pathLst>
                <a:path w="18345" h="157929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90" y="72312"/>
                  </a:lnTo>
                  <a:lnTo>
                    <a:pt x="3254" y="83945"/>
                  </a:lnTo>
                  <a:lnTo>
                    <a:pt x="4468" y="96050"/>
                  </a:lnTo>
                  <a:lnTo>
                    <a:pt x="5634" y="108201"/>
                  </a:lnTo>
                  <a:lnTo>
                    <a:pt x="7361" y="120800"/>
                  </a:lnTo>
                  <a:lnTo>
                    <a:pt x="10914" y="136072"/>
                  </a:lnTo>
                  <a:lnTo>
                    <a:pt x="18344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67063" y="268456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95531" y="2526535"/>
              <a:ext cx="134745" cy="407154"/>
            </a:xfrm>
            <a:custGeom>
              <a:avLst/>
              <a:gdLst/>
              <a:ahLst/>
              <a:cxnLst/>
              <a:rect l="0" t="0" r="0" b="0"/>
              <a:pathLst>
                <a:path w="134745" h="407154">
                  <a:moveTo>
                    <a:pt x="71573" y="315962"/>
                  </a:moveTo>
                  <a:lnTo>
                    <a:pt x="77307" y="309893"/>
                  </a:lnTo>
                  <a:lnTo>
                    <a:pt x="81591" y="302408"/>
                  </a:lnTo>
                  <a:lnTo>
                    <a:pt x="84788" y="292728"/>
                  </a:lnTo>
                  <a:lnTo>
                    <a:pt x="86803" y="281414"/>
                  </a:lnTo>
                  <a:lnTo>
                    <a:pt x="87204" y="269431"/>
                  </a:lnTo>
                  <a:lnTo>
                    <a:pt x="85888" y="257420"/>
                  </a:lnTo>
                  <a:lnTo>
                    <a:pt x="82892" y="245969"/>
                  </a:lnTo>
                  <a:lnTo>
                    <a:pt x="78219" y="235755"/>
                  </a:lnTo>
                  <a:lnTo>
                    <a:pt x="72041" y="227028"/>
                  </a:lnTo>
                  <a:lnTo>
                    <a:pt x="64640" y="220325"/>
                  </a:lnTo>
                  <a:lnTo>
                    <a:pt x="56311" y="216623"/>
                  </a:lnTo>
                  <a:lnTo>
                    <a:pt x="47315" y="216175"/>
                  </a:lnTo>
                  <a:lnTo>
                    <a:pt x="38175" y="218788"/>
                  </a:lnTo>
                  <a:lnTo>
                    <a:pt x="29652" y="224188"/>
                  </a:lnTo>
                  <a:lnTo>
                    <a:pt x="22115" y="231927"/>
                  </a:lnTo>
                  <a:lnTo>
                    <a:pt x="15733" y="241492"/>
                  </a:lnTo>
                  <a:lnTo>
                    <a:pt x="10663" y="252411"/>
                  </a:lnTo>
                  <a:lnTo>
                    <a:pt x="6845" y="264301"/>
                  </a:lnTo>
                  <a:lnTo>
                    <a:pt x="4076" y="276875"/>
                  </a:lnTo>
                  <a:lnTo>
                    <a:pt x="2118" y="289920"/>
                  </a:lnTo>
                  <a:lnTo>
                    <a:pt x="762" y="303283"/>
                  </a:lnTo>
                  <a:lnTo>
                    <a:pt x="0" y="316697"/>
                  </a:lnTo>
                  <a:lnTo>
                    <a:pt x="12" y="329784"/>
                  </a:lnTo>
                  <a:lnTo>
                    <a:pt x="839" y="342362"/>
                  </a:lnTo>
                  <a:lnTo>
                    <a:pt x="2546" y="354266"/>
                  </a:lnTo>
                  <a:lnTo>
                    <a:pt x="5296" y="365269"/>
                  </a:lnTo>
                  <a:lnTo>
                    <a:pt x="9078" y="375332"/>
                  </a:lnTo>
                  <a:lnTo>
                    <a:pt x="13907" y="384413"/>
                  </a:lnTo>
                  <a:lnTo>
                    <a:pt x="19898" y="392375"/>
                  </a:lnTo>
                  <a:lnTo>
                    <a:pt x="27002" y="399233"/>
                  </a:lnTo>
                  <a:lnTo>
                    <a:pt x="35043" y="404501"/>
                  </a:lnTo>
                  <a:lnTo>
                    <a:pt x="43811" y="407153"/>
                  </a:lnTo>
                  <a:lnTo>
                    <a:pt x="53105" y="406857"/>
                  </a:lnTo>
                  <a:lnTo>
                    <a:pt x="62446" y="403895"/>
                  </a:lnTo>
                  <a:lnTo>
                    <a:pt x="71105" y="398784"/>
                  </a:lnTo>
                  <a:lnTo>
                    <a:pt x="78738" y="392039"/>
                  </a:lnTo>
                  <a:lnTo>
                    <a:pt x="85354" y="383616"/>
                  </a:lnTo>
                  <a:lnTo>
                    <a:pt x="91113" y="372936"/>
                  </a:lnTo>
                  <a:lnTo>
                    <a:pt x="96212" y="359866"/>
                  </a:lnTo>
                  <a:lnTo>
                    <a:pt x="100824" y="344684"/>
                  </a:lnTo>
                  <a:lnTo>
                    <a:pt x="105091" y="327820"/>
                  </a:lnTo>
                  <a:lnTo>
                    <a:pt x="109107" y="309700"/>
                  </a:lnTo>
                  <a:lnTo>
                    <a:pt x="112619" y="290839"/>
                  </a:lnTo>
                  <a:lnTo>
                    <a:pt x="115067" y="271812"/>
                  </a:lnTo>
                  <a:lnTo>
                    <a:pt x="116233" y="252951"/>
                  </a:lnTo>
                  <a:lnTo>
                    <a:pt x="116370" y="234526"/>
                  </a:lnTo>
                  <a:lnTo>
                    <a:pt x="116006" y="216839"/>
                  </a:lnTo>
                  <a:lnTo>
                    <a:pt x="115504" y="199973"/>
                  </a:lnTo>
                  <a:lnTo>
                    <a:pt x="115034" y="183679"/>
                  </a:lnTo>
                  <a:lnTo>
                    <a:pt x="114653" y="167503"/>
                  </a:lnTo>
                  <a:lnTo>
                    <a:pt x="114359" y="151177"/>
                  </a:lnTo>
                  <a:lnTo>
                    <a:pt x="113977" y="134939"/>
                  </a:lnTo>
                  <a:lnTo>
                    <a:pt x="113181" y="119409"/>
                  </a:lnTo>
                  <a:lnTo>
                    <a:pt x="111825" y="104883"/>
                  </a:lnTo>
                  <a:lnTo>
                    <a:pt x="109930" y="91179"/>
                  </a:lnTo>
                  <a:lnTo>
                    <a:pt x="107585" y="77830"/>
                  </a:lnTo>
                  <a:lnTo>
                    <a:pt x="104897" y="64519"/>
                  </a:lnTo>
                  <a:lnTo>
                    <a:pt x="101956" y="51273"/>
                  </a:lnTo>
                  <a:lnTo>
                    <a:pt x="98837" y="38366"/>
                  </a:lnTo>
                  <a:lnTo>
                    <a:pt x="95584" y="25961"/>
                  </a:lnTo>
                  <a:lnTo>
                    <a:pt x="91909" y="14867"/>
                  </a:lnTo>
                  <a:lnTo>
                    <a:pt x="87223" y="6546"/>
                  </a:lnTo>
                  <a:lnTo>
                    <a:pt x="81307" y="1562"/>
                  </a:lnTo>
                  <a:lnTo>
                    <a:pt x="74892" y="0"/>
                  </a:lnTo>
                  <a:lnTo>
                    <a:pt x="69420" y="1902"/>
                  </a:lnTo>
                  <a:lnTo>
                    <a:pt x="65631" y="6933"/>
                  </a:lnTo>
                  <a:lnTo>
                    <a:pt x="63430" y="14832"/>
                  </a:lnTo>
                  <a:lnTo>
                    <a:pt x="62260" y="25608"/>
                  </a:lnTo>
                  <a:lnTo>
                    <a:pt x="61665" y="38982"/>
                  </a:lnTo>
                  <a:lnTo>
                    <a:pt x="61535" y="53990"/>
                  </a:lnTo>
                  <a:lnTo>
                    <a:pt x="62030" y="69206"/>
                  </a:lnTo>
                  <a:lnTo>
                    <a:pt x="63206" y="83816"/>
                  </a:lnTo>
                  <a:lnTo>
                    <a:pt x="64992" y="98063"/>
                  </a:lnTo>
                  <a:lnTo>
                    <a:pt x="67269" y="112916"/>
                  </a:lnTo>
                  <a:lnTo>
                    <a:pt x="69914" y="128908"/>
                  </a:lnTo>
                  <a:lnTo>
                    <a:pt x="72827" y="145939"/>
                  </a:lnTo>
                  <a:lnTo>
                    <a:pt x="75928" y="163538"/>
                  </a:lnTo>
                  <a:lnTo>
                    <a:pt x="79161" y="181340"/>
                  </a:lnTo>
                  <a:lnTo>
                    <a:pt x="82483" y="198837"/>
                  </a:lnTo>
                  <a:lnTo>
                    <a:pt x="85867" y="215347"/>
                  </a:lnTo>
                  <a:lnTo>
                    <a:pt x="89292" y="230590"/>
                  </a:lnTo>
                  <a:lnTo>
                    <a:pt x="92745" y="244637"/>
                  </a:lnTo>
                  <a:lnTo>
                    <a:pt x="96216" y="257699"/>
                  </a:lnTo>
                  <a:lnTo>
                    <a:pt x="99705" y="270010"/>
                  </a:lnTo>
                  <a:lnTo>
                    <a:pt x="103370" y="281773"/>
                  </a:lnTo>
                  <a:lnTo>
                    <a:pt x="107517" y="293147"/>
                  </a:lnTo>
                  <a:lnTo>
                    <a:pt x="112263" y="304241"/>
                  </a:lnTo>
                  <a:lnTo>
                    <a:pt x="117268" y="314879"/>
                  </a:lnTo>
                  <a:lnTo>
                    <a:pt x="122316" y="325760"/>
                  </a:lnTo>
                  <a:lnTo>
                    <a:pt x="127851" y="338961"/>
                  </a:lnTo>
                  <a:lnTo>
                    <a:pt x="134744" y="358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13246" y="2510704"/>
              <a:ext cx="159186" cy="374574"/>
            </a:xfrm>
            <a:custGeom>
              <a:avLst/>
              <a:gdLst/>
              <a:ahLst/>
              <a:cxnLst/>
              <a:rect l="0" t="0" r="0" b="0"/>
              <a:pathLst>
                <a:path w="159186" h="374574">
                  <a:moveTo>
                    <a:pt x="74957" y="300207"/>
                  </a:moveTo>
                  <a:lnTo>
                    <a:pt x="77756" y="291339"/>
                  </a:lnTo>
                  <a:lnTo>
                    <a:pt x="79258" y="282352"/>
                  </a:lnTo>
                  <a:lnTo>
                    <a:pt x="79560" y="272366"/>
                  </a:lnTo>
                  <a:lnTo>
                    <a:pt x="78708" y="261731"/>
                  </a:lnTo>
                  <a:lnTo>
                    <a:pt x="76592" y="251216"/>
                  </a:lnTo>
                  <a:lnTo>
                    <a:pt x="73265" y="241278"/>
                  </a:lnTo>
                  <a:lnTo>
                    <a:pt x="68758" y="232509"/>
                  </a:lnTo>
                  <a:lnTo>
                    <a:pt x="62990" y="225766"/>
                  </a:lnTo>
                  <a:lnTo>
                    <a:pt x="56043" y="221325"/>
                  </a:lnTo>
                  <a:lnTo>
                    <a:pt x="48279" y="219296"/>
                  </a:lnTo>
                  <a:lnTo>
                    <a:pt x="40230" y="219889"/>
                  </a:lnTo>
                  <a:lnTo>
                    <a:pt x="32232" y="222953"/>
                  </a:lnTo>
                  <a:lnTo>
                    <a:pt x="24575" y="228074"/>
                  </a:lnTo>
                  <a:lnTo>
                    <a:pt x="17586" y="234782"/>
                  </a:lnTo>
                  <a:lnTo>
                    <a:pt x="11379" y="242661"/>
                  </a:lnTo>
                  <a:lnTo>
                    <a:pt x="6211" y="251540"/>
                  </a:lnTo>
                  <a:lnTo>
                    <a:pt x="2563" y="261476"/>
                  </a:lnTo>
                  <a:lnTo>
                    <a:pt x="553" y="272413"/>
                  </a:lnTo>
                  <a:lnTo>
                    <a:pt x="0" y="284028"/>
                  </a:lnTo>
                  <a:lnTo>
                    <a:pt x="607" y="295824"/>
                  </a:lnTo>
                  <a:lnTo>
                    <a:pt x="2092" y="307495"/>
                  </a:lnTo>
                  <a:lnTo>
                    <a:pt x="4373" y="318773"/>
                  </a:lnTo>
                  <a:lnTo>
                    <a:pt x="7574" y="329347"/>
                  </a:lnTo>
                  <a:lnTo>
                    <a:pt x="11692" y="339119"/>
                  </a:lnTo>
                  <a:lnTo>
                    <a:pt x="16761" y="348003"/>
                  </a:lnTo>
                  <a:lnTo>
                    <a:pt x="22920" y="355832"/>
                  </a:lnTo>
                  <a:lnTo>
                    <a:pt x="30141" y="362611"/>
                  </a:lnTo>
                  <a:lnTo>
                    <a:pt x="38262" y="368165"/>
                  </a:lnTo>
                  <a:lnTo>
                    <a:pt x="47083" y="372073"/>
                  </a:lnTo>
                  <a:lnTo>
                    <a:pt x="56419" y="374248"/>
                  </a:lnTo>
                  <a:lnTo>
                    <a:pt x="65957" y="374573"/>
                  </a:lnTo>
                  <a:lnTo>
                    <a:pt x="75281" y="372747"/>
                  </a:lnTo>
                  <a:lnTo>
                    <a:pt x="84174" y="368809"/>
                  </a:lnTo>
                  <a:lnTo>
                    <a:pt x="92450" y="362911"/>
                  </a:lnTo>
                  <a:lnTo>
                    <a:pt x="99862" y="355141"/>
                  </a:lnTo>
                  <a:lnTo>
                    <a:pt x="106366" y="345726"/>
                  </a:lnTo>
                  <a:lnTo>
                    <a:pt x="112074" y="334831"/>
                  </a:lnTo>
                  <a:lnTo>
                    <a:pt x="117150" y="322470"/>
                  </a:lnTo>
                  <a:lnTo>
                    <a:pt x="121750" y="308781"/>
                  </a:lnTo>
                  <a:lnTo>
                    <a:pt x="125841" y="293844"/>
                  </a:lnTo>
                  <a:lnTo>
                    <a:pt x="129217" y="277608"/>
                  </a:lnTo>
                  <a:lnTo>
                    <a:pt x="131823" y="260175"/>
                  </a:lnTo>
                  <a:lnTo>
                    <a:pt x="133743" y="242079"/>
                  </a:lnTo>
                  <a:lnTo>
                    <a:pt x="135114" y="224164"/>
                  </a:lnTo>
                  <a:lnTo>
                    <a:pt x="136070" y="206891"/>
                  </a:lnTo>
                  <a:lnTo>
                    <a:pt x="136559" y="190192"/>
                  </a:lnTo>
                  <a:lnTo>
                    <a:pt x="136364" y="173679"/>
                  </a:lnTo>
                  <a:lnTo>
                    <a:pt x="135418" y="157081"/>
                  </a:lnTo>
                  <a:lnTo>
                    <a:pt x="133800" y="140136"/>
                  </a:lnTo>
                  <a:lnTo>
                    <a:pt x="131643" y="122527"/>
                  </a:lnTo>
                  <a:lnTo>
                    <a:pt x="129081" y="104166"/>
                  </a:lnTo>
                  <a:lnTo>
                    <a:pt x="126226" y="85612"/>
                  </a:lnTo>
                  <a:lnTo>
                    <a:pt x="123163" y="67922"/>
                  </a:lnTo>
                  <a:lnTo>
                    <a:pt x="119953" y="51627"/>
                  </a:lnTo>
                  <a:lnTo>
                    <a:pt x="116475" y="36908"/>
                  </a:lnTo>
                  <a:lnTo>
                    <a:pt x="112456" y="23861"/>
                  </a:lnTo>
                  <a:lnTo>
                    <a:pt x="107772" y="12387"/>
                  </a:lnTo>
                  <a:lnTo>
                    <a:pt x="102025" y="3721"/>
                  </a:lnTo>
                  <a:lnTo>
                    <a:pt x="95538" y="0"/>
                  </a:lnTo>
                  <a:lnTo>
                    <a:pt x="89843" y="1419"/>
                  </a:lnTo>
                  <a:lnTo>
                    <a:pt x="85431" y="7229"/>
                  </a:lnTo>
                  <a:lnTo>
                    <a:pt x="82204" y="16461"/>
                  </a:lnTo>
                  <a:lnTo>
                    <a:pt x="79917" y="28221"/>
                  </a:lnTo>
                  <a:lnTo>
                    <a:pt x="78327" y="41790"/>
                  </a:lnTo>
                  <a:lnTo>
                    <a:pt x="77239" y="56618"/>
                  </a:lnTo>
                  <a:lnTo>
                    <a:pt x="76668" y="71983"/>
                  </a:lnTo>
                  <a:lnTo>
                    <a:pt x="76813" y="86995"/>
                  </a:lnTo>
                  <a:lnTo>
                    <a:pt x="77722" y="101212"/>
                  </a:lnTo>
                  <a:lnTo>
                    <a:pt x="79146" y="114896"/>
                  </a:lnTo>
                  <a:lnTo>
                    <a:pt x="80641" y="128773"/>
                  </a:lnTo>
                  <a:lnTo>
                    <a:pt x="81946" y="143255"/>
                  </a:lnTo>
                  <a:lnTo>
                    <a:pt x="83143" y="158104"/>
                  </a:lnTo>
                  <a:lnTo>
                    <a:pt x="84553" y="172628"/>
                  </a:lnTo>
                  <a:lnTo>
                    <a:pt x="86354" y="186442"/>
                  </a:lnTo>
                  <a:lnTo>
                    <a:pt x="88564" y="199652"/>
                  </a:lnTo>
                  <a:lnTo>
                    <a:pt x="91126" y="212662"/>
                  </a:lnTo>
                  <a:lnTo>
                    <a:pt x="93969" y="225746"/>
                  </a:lnTo>
                  <a:lnTo>
                    <a:pt x="97184" y="239009"/>
                  </a:lnTo>
                  <a:lnTo>
                    <a:pt x="101020" y="252458"/>
                  </a:lnTo>
                  <a:lnTo>
                    <a:pt x="105564" y="266060"/>
                  </a:lnTo>
                  <a:lnTo>
                    <a:pt x="110750" y="279451"/>
                  </a:lnTo>
                  <a:lnTo>
                    <a:pt x="116456" y="291982"/>
                  </a:lnTo>
                  <a:lnTo>
                    <a:pt x="122550" y="303364"/>
                  </a:lnTo>
                  <a:lnTo>
                    <a:pt x="128812" y="313541"/>
                  </a:lnTo>
                  <a:lnTo>
                    <a:pt x="135658" y="323610"/>
                  </a:lnTo>
                  <a:lnTo>
                    <a:pt x="144805" y="335574"/>
                  </a:lnTo>
                  <a:lnTo>
                    <a:pt x="159185" y="352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38315" y="2473999"/>
              <a:ext cx="60459" cy="400084"/>
            </a:xfrm>
            <a:custGeom>
              <a:avLst/>
              <a:gdLst/>
              <a:ahLst/>
              <a:cxnLst/>
              <a:rect l="0" t="0" r="0" b="0"/>
              <a:pathLst>
                <a:path w="60459" h="400084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1" y="65176"/>
                  </a:lnTo>
                  <a:lnTo>
                    <a:pt x="1889" y="79766"/>
                  </a:lnTo>
                  <a:lnTo>
                    <a:pt x="3253" y="94695"/>
                  </a:lnTo>
                  <a:lnTo>
                    <a:pt x="4467" y="109615"/>
                  </a:lnTo>
                  <a:lnTo>
                    <a:pt x="5602" y="124223"/>
                  </a:lnTo>
                  <a:lnTo>
                    <a:pt x="6971" y="138185"/>
                  </a:lnTo>
                  <a:lnTo>
                    <a:pt x="8742" y="151389"/>
                  </a:lnTo>
                  <a:lnTo>
                    <a:pt x="10933" y="163900"/>
                  </a:lnTo>
                  <a:lnTo>
                    <a:pt x="13483" y="175849"/>
                  </a:lnTo>
                  <a:lnTo>
                    <a:pt x="16307" y="187379"/>
                  </a:lnTo>
                  <a:lnTo>
                    <a:pt x="19171" y="198770"/>
                  </a:lnTo>
                  <a:lnTo>
                    <a:pt x="21706" y="210418"/>
                  </a:lnTo>
                  <a:lnTo>
                    <a:pt x="23746" y="222515"/>
                  </a:lnTo>
                  <a:lnTo>
                    <a:pt x="25452" y="234913"/>
                  </a:lnTo>
                  <a:lnTo>
                    <a:pt x="27212" y="247235"/>
                  </a:lnTo>
                  <a:lnTo>
                    <a:pt x="29246" y="259273"/>
                  </a:lnTo>
                  <a:lnTo>
                    <a:pt x="31445" y="271306"/>
                  </a:lnTo>
                  <a:lnTo>
                    <a:pt x="33467" y="283983"/>
                  </a:lnTo>
                  <a:lnTo>
                    <a:pt x="35129" y="297616"/>
                  </a:lnTo>
                  <a:lnTo>
                    <a:pt x="36568" y="311875"/>
                  </a:lnTo>
                  <a:lnTo>
                    <a:pt x="38140" y="325992"/>
                  </a:lnTo>
                  <a:lnTo>
                    <a:pt x="40050" y="339517"/>
                  </a:lnTo>
                  <a:lnTo>
                    <a:pt x="42371" y="352092"/>
                  </a:lnTo>
                  <a:lnTo>
                    <a:pt x="45464" y="364630"/>
                  </a:lnTo>
                  <a:lnTo>
                    <a:pt x="50722" y="379346"/>
                  </a:lnTo>
                  <a:lnTo>
                    <a:pt x="6045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30358" y="2670541"/>
              <a:ext cx="136872" cy="186548"/>
            </a:xfrm>
            <a:custGeom>
              <a:avLst/>
              <a:gdLst/>
              <a:ahLst/>
              <a:cxnLst/>
              <a:rect l="0" t="0" r="0" b="0"/>
              <a:pathLst>
                <a:path w="136872" h="186548">
                  <a:moveTo>
                    <a:pt x="0" y="129842"/>
                  </a:moveTo>
                  <a:lnTo>
                    <a:pt x="5867" y="123974"/>
                  </a:lnTo>
                  <a:lnTo>
                    <a:pt x="11432" y="118410"/>
                  </a:lnTo>
                  <a:lnTo>
                    <a:pt x="17236" y="112611"/>
                  </a:lnTo>
                  <a:lnTo>
                    <a:pt x="23489" y="106530"/>
                  </a:lnTo>
                  <a:lnTo>
                    <a:pt x="30468" y="100200"/>
                  </a:lnTo>
                  <a:lnTo>
                    <a:pt x="38249" y="93672"/>
                  </a:lnTo>
                  <a:lnTo>
                    <a:pt x="46750" y="86996"/>
                  </a:lnTo>
                  <a:lnTo>
                    <a:pt x="55829" y="80213"/>
                  </a:lnTo>
                  <a:lnTo>
                    <a:pt x="65338" y="73356"/>
                  </a:lnTo>
                  <a:lnTo>
                    <a:pt x="74994" y="66446"/>
                  </a:lnTo>
                  <a:lnTo>
                    <a:pt x="84395" y="59501"/>
                  </a:lnTo>
                  <a:lnTo>
                    <a:pt x="93331" y="52527"/>
                  </a:lnTo>
                  <a:lnTo>
                    <a:pt x="101296" y="45369"/>
                  </a:lnTo>
                  <a:lnTo>
                    <a:pt x="107435" y="37724"/>
                  </a:lnTo>
                  <a:lnTo>
                    <a:pt x="111435" y="29481"/>
                  </a:lnTo>
                  <a:lnTo>
                    <a:pt x="112984" y="21164"/>
                  </a:lnTo>
                  <a:lnTo>
                    <a:pt x="111528" y="13801"/>
                  </a:lnTo>
                  <a:lnTo>
                    <a:pt x="107070" y="7894"/>
                  </a:lnTo>
                  <a:lnTo>
                    <a:pt x="100197" y="3609"/>
                  </a:lnTo>
                  <a:lnTo>
                    <a:pt x="91773" y="1026"/>
                  </a:lnTo>
                  <a:lnTo>
                    <a:pt x="82451" y="0"/>
                  </a:lnTo>
                  <a:lnTo>
                    <a:pt x="72621" y="412"/>
                  </a:lnTo>
                  <a:lnTo>
                    <a:pt x="62505" y="2267"/>
                  </a:lnTo>
                  <a:lnTo>
                    <a:pt x="52234" y="5440"/>
                  </a:lnTo>
                  <a:lnTo>
                    <a:pt x="42203" y="9854"/>
                  </a:lnTo>
                  <a:lnTo>
                    <a:pt x="33066" y="15565"/>
                  </a:lnTo>
                  <a:lnTo>
                    <a:pt x="25109" y="22486"/>
                  </a:lnTo>
                  <a:lnTo>
                    <a:pt x="18443" y="30573"/>
                  </a:lnTo>
                  <a:lnTo>
                    <a:pt x="13180" y="39904"/>
                  </a:lnTo>
                  <a:lnTo>
                    <a:pt x="9238" y="50405"/>
                  </a:lnTo>
                  <a:lnTo>
                    <a:pt x="6555" y="61879"/>
                  </a:lnTo>
                  <a:lnTo>
                    <a:pt x="5187" y="74106"/>
                  </a:lnTo>
                  <a:lnTo>
                    <a:pt x="5041" y="86880"/>
                  </a:lnTo>
                  <a:lnTo>
                    <a:pt x="5906" y="99881"/>
                  </a:lnTo>
                  <a:lnTo>
                    <a:pt x="7548" y="112682"/>
                  </a:lnTo>
                  <a:lnTo>
                    <a:pt x="9771" y="125063"/>
                  </a:lnTo>
                  <a:lnTo>
                    <a:pt x="12736" y="136834"/>
                  </a:lnTo>
                  <a:lnTo>
                    <a:pt x="16937" y="147747"/>
                  </a:lnTo>
                  <a:lnTo>
                    <a:pt x="22548" y="157745"/>
                  </a:lnTo>
                  <a:lnTo>
                    <a:pt x="29605" y="166613"/>
                  </a:lnTo>
                  <a:lnTo>
                    <a:pt x="38170" y="173899"/>
                  </a:lnTo>
                  <a:lnTo>
                    <a:pt x="48116" y="179500"/>
                  </a:lnTo>
                  <a:lnTo>
                    <a:pt x="59031" y="183448"/>
                  </a:lnTo>
                  <a:lnTo>
                    <a:pt x="70342" y="185740"/>
                  </a:lnTo>
                  <a:lnTo>
                    <a:pt x="81676" y="186547"/>
                  </a:lnTo>
                  <a:lnTo>
                    <a:pt x="92622" y="186306"/>
                  </a:lnTo>
                  <a:lnTo>
                    <a:pt x="103815" y="185604"/>
                  </a:lnTo>
                  <a:lnTo>
                    <a:pt x="117350" y="184383"/>
                  </a:lnTo>
                  <a:lnTo>
                    <a:pt x="136871" y="182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25828" y="2456018"/>
              <a:ext cx="183599" cy="386480"/>
            </a:xfrm>
            <a:custGeom>
              <a:avLst/>
              <a:gdLst/>
              <a:ahLst/>
              <a:cxnLst/>
              <a:rect l="0" t="0" r="0" b="0"/>
              <a:pathLst>
                <a:path w="183599" h="386480">
                  <a:moveTo>
                    <a:pt x="4613" y="386479"/>
                  </a:moveTo>
                  <a:lnTo>
                    <a:pt x="1813" y="377610"/>
                  </a:lnTo>
                  <a:lnTo>
                    <a:pt x="311" y="368623"/>
                  </a:lnTo>
                  <a:lnTo>
                    <a:pt x="0" y="358628"/>
                  </a:lnTo>
                  <a:lnTo>
                    <a:pt x="507" y="347647"/>
                  </a:lnTo>
                  <a:lnTo>
                    <a:pt x="1326" y="335836"/>
                  </a:lnTo>
                  <a:lnTo>
                    <a:pt x="2146" y="323368"/>
                  </a:lnTo>
                  <a:lnTo>
                    <a:pt x="3003" y="310085"/>
                  </a:lnTo>
                  <a:lnTo>
                    <a:pt x="4178" y="295508"/>
                  </a:lnTo>
                  <a:lnTo>
                    <a:pt x="5813" y="279488"/>
                  </a:lnTo>
                  <a:lnTo>
                    <a:pt x="7740" y="262495"/>
                  </a:lnTo>
                  <a:lnTo>
                    <a:pt x="9580" y="245396"/>
                  </a:lnTo>
                  <a:lnTo>
                    <a:pt x="11115" y="228702"/>
                  </a:lnTo>
                  <a:lnTo>
                    <a:pt x="12298" y="212240"/>
                  </a:lnTo>
                  <a:lnTo>
                    <a:pt x="13167" y="195360"/>
                  </a:lnTo>
                  <a:lnTo>
                    <a:pt x="13786" y="177716"/>
                  </a:lnTo>
                  <a:lnTo>
                    <a:pt x="14219" y="159595"/>
                  </a:lnTo>
                  <a:lnTo>
                    <a:pt x="14517" y="141723"/>
                  </a:lnTo>
                  <a:lnTo>
                    <a:pt x="14725" y="124511"/>
                  </a:lnTo>
                  <a:lnTo>
                    <a:pt x="15036" y="108038"/>
                  </a:lnTo>
                  <a:lnTo>
                    <a:pt x="15777" y="92215"/>
                  </a:lnTo>
                  <a:lnTo>
                    <a:pt x="17089" y="76907"/>
                  </a:lnTo>
                  <a:lnTo>
                    <a:pt x="18784" y="61983"/>
                  </a:lnTo>
                  <a:lnTo>
                    <a:pt x="20460" y="47334"/>
                  </a:lnTo>
                  <a:lnTo>
                    <a:pt x="21895" y="32907"/>
                  </a:lnTo>
                  <a:lnTo>
                    <a:pt x="23519" y="19624"/>
                  </a:lnTo>
                  <a:lnTo>
                    <a:pt x="26280" y="9285"/>
                  </a:lnTo>
                  <a:lnTo>
                    <a:pt x="30620" y="2652"/>
                  </a:lnTo>
                  <a:lnTo>
                    <a:pt x="36332" y="0"/>
                  </a:lnTo>
                  <a:lnTo>
                    <a:pt x="42855" y="1628"/>
                  </a:lnTo>
                  <a:lnTo>
                    <a:pt x="49758" y="7247"/>
                  </a:lnTo>
                  <a:lnTo>
                    <a:pt x="56646" y="16170"/>
                  </a:lnTo>
                  <a:lnTo>
                    <a:pt x="63103" y="27631"/>
                  </a:lnTo>
                  <a:lnTo>
                    <a:pt x="68955" y="40945"/>
                  </a:lnTo>
                  <a:lnTo>
                    <a:pt x="74221" y="55249"/>
                  </a:lnTo>
                  <a:lnTo>
                    <a:pt x="78999" y="69527"/>
                  </a:lnTo>
                  <a:lnTo>
                    <a:pt x="83402" y="83237"/>
                  </a:lnTo>
                  <a:lnTo>
                    <a:pt x="87532" y="96406"/>
                  </a:lnTo>
                  <a:lnTo>
                    <a:pt x="91466" y="109404"/>
                  </a:lnTo>
                  <a:lnTo>
                    <a:pt x="95265" y="122482"/>
                  </a:lnTo>
                  <a:lnTo>
                    <a:pt x="98970" y="135574"/>
                  </a:lnTo>
                  <a:lnTo>
                    <a:pt x="102611" y="148380"/>
                  </a:lnTo>
                  <a:lnTo>
                    <a:pt x="106209" y="160740"/>
                  </a:lnTo>
                  <a:lnTo>
                    <a:pt x="109778" y="172653"/>
                  </a:lnTo>
                  <a:lnTo>
                    <a:pt x="113328" y="184186"/>
                  </a:lnTo>
                  <a:lnTo>
                    <a:pt x="116864" y="195425"/>
                  </a:lnTo>
                  <a:lnTo>
                    <a:pt x="120391" y="206448"/>
                  </a:lnTo>
                  <a:lnTo>
                    <a:pt x="123912" y="217315"/>
                  </a:lnTo>
                  <a:lnTo>
                    <a:pt x="127430" y="228075"/>
                  </a:lnTo>
                  <a:lnTo>
                    <a:pt x="130945" y="238760"/>
                  </a:lnTo>
                  <a:lnTo>
                    <a:pt x="134458" y="249394"/>
                  </a:lnTo>
                  <a:lnTo>
                    <a:pt x="137974" y="259998"/>
                  </a:lnTo>
                  <a:lnTo>
                    <a:pt x="141658" y="270746"/>
                  </a:lnTo>
                  <a:lnTo>
                    <a:pt x="145817" y="281955"/>
                  </a:lnTo>
                  <a:lnTo>
                    <a:pt x="150575" y="293753"/>
                  </a:lnTo>
                  <a:lnTo>
                    <a:pt x="155738" y="305949"/>
                  </a:lnTo>
                  <a:lnTo>
                    <a:pt x="160896" y="318135"/>
                  </a:lnTo>
                  <a:lnTo>
                    <a:pt x="165804" y="330059"/>
                  </a:lnTo>
                  <a:lnTo>
                    <a:pt x="170249" y="341205"/>
                  </a:lnTo>
                  <a:lnTo>
                    <a:pt x="174401" y="351811"/>
                  </a:lnTo>
                  <a:lnTo>
                    <a:pt x="178624" y="362805"/>
                  </a:lnTo>
                  <a:lnTo>
                    <a:pt x="183598" y="375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51498" y="2722075"/>
              <a:ext cx="126343" cy="25666"/>
            </a:xfrm>
            <a:custGeom>
              <a:avLst/>
              <a:gdLst/>
              <a:ahLst/>
              <a:cxnLst/>
              <a:rect l="0" t="0" r="0" b="0"/>
              <a:pathLst>
                <a:path w="126343" h="25666">
                  <a:moveTo>
                    <a:pt x="126342" y="4608"/>
                  </a:moveTo>
                  <a:lnTo>
                    <a:pt x="117541" y="1808"/>
                  </a:lnTo>
                  <a:lnTo>
                    <a:pt x="109194" y="307"/>
                  </a:lnTo>
                  <a:lnTo>
                    <a:pt x="100495" y="0"/>
                  </a:lnTo>
                  <a:lnTo>
                    <a:pt x="91374" y="679"/>
                  </a:lnTo>
                  <a:lnTo>
                    <a:pt x="81879" y="2147"/>
                  </a:lnTo>
                  <a:lnTo>
                    <a:pt x="72087" y="4216"/>
                  </a:lnTo>
                  <a:lnTo>
                    <a:pt x="62073" y="6725"/>
                  </a:lnTo>
                  <a:lnTo>
                    <a:pt x="51899" y="9548"/>
                  </a:lnTo>
                  <a:lnTo>
                    <a:pt x="41627" y="12586"/>
                  </a:lnTo>
                  <a:lnTo>
                    <a:pt x="31745" y="15618"/>
                  </a:lnTo>
                  <a:lnTo>
                    <a:pt x="22199" y="18594"/>
                  </a:lnTo>
                  <a:lnTo>
                    <a:pt x="12152" y="2177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25239" y="2505585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5" y="45081"/>
                  </a:lnTo>
                  <a:lnTo>
                    <a:pt x="178" y="62142"/>
                  </a:lnTo>
                  <a:lnTo>
                    <a:pt x="826" y="80284"/>
                  </a:lnTo>
                  <a:lnTo>
                    <a:pt x="2075" y="99270"/>
                  </a:lnTo>
                  <a:lnTo>
                    <a:pt x="3727" y="118884"/>
                  </a:lnTo>
                  <a:lnTo>
                    <a:pt x="5375" y="138948"/>
                  </a:lnTo>
                  <a:lnTo>
                    <a:pt x="6782" y="159313"/>
                  </a:lnTo>
                  <a:lnTo>
                    <a:pt x="8048" y="179392"/>
                  </a:lnTo>
                  <a:lnTo>
                    <a:pt x="9505" y="198194"/>
                  </a:lnTo>
                  <a:lnTo>
                    <a:pt x="11336" y="215283"/>
                  </a:lnTo>
                  <a:lnTo>
                    <a:pt x="13566" y="230724"/>
                  </a:lnTo>
                  <a:lnTo>
                    <a:pt x="16142" y="244798"/>
                  </a:lnTo>
                  <a:lnTo>
                    <a:pt x="18985" y="257824"/>
                  </a:lnTo>
                  <a:lnTo>
                    <a:pt x="21872" y="270211"/>
                  </a:lnTo>
                  <a:lnTo>
                    <a:pt x="24728" y="283967"/>
                  </a:lnTo>
                  <a:lnTo>
                    <a:pt x="27805" y="303664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72597" y="262139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93" y="5"/>
                  </a:lnTo>
                  <a:lnTo>
                    <a:pt x="121832" y="178"/>
                  </a:lnTo>
                  <a:lnTo>
                    <a:pt x="109172" y="826"/>
                  </a:lnTo>
                  <a:lnTo>
                    <a:pt x="96116" y="2074"/>
                  </a:lnTo>
                  <a:lnTo>
                    <a:pt x="82764" y="3727"/>
                  </a:lnTo>
                  <a:lnTo>
                    <a:pt x="69199" y="5375"/>
                  </a:lnTo>
                  <a:lnTo>
                    <a:pt x="55502" y="6778"/>
                  </a:lnTo>
                  <a:lnTo>
                    <a:pt x="42326" y="7873"/>
                  </a:lnTo>
                  <a:lnTo>
                    <a:pt x="29598" y="8801"/>
                  </a:lnTo>
                  <a:lnTo>
                    <a:pt x="16202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83166" y="2431885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5" y="85727"/>
                  </a:lnTo>
                  <a:lnTo>
                    <a:pt x="178" y="102798"/>
                  </a:lnTo>
                  <a:lnTo>
                    <a:pt x="826" y="119944"/>
                  </a:lnTo>
                  <a:lnTo>
                    <a:pt x="2075" y="136667"/>
                  </a:lnTo>
                  <a:lnTo>
                    <a:pt x="3728" y="153149"/>
                  </a:lnTo>
                  <a:lnTo>
                    <a:pt x="5376" y="170039"/>
                  </a:lnTo>
                  <a:lnTo>
                    <a:pt x="6783" y="187695"/>
                  </a:lnTo>
                  <a:lnTo>
                    <a:pt x="8048" y="205994"/>
                  </a:lnTo>
                  <a:lnTo>
                    <a:pt x="9505" y="224518"/>
                  </a:lnTo>
                  <a:lnTo>
                    <a:pt x="11332" y="242985"/>
                  </a:lnTo>
                  <a:lnTo>
                    <a:pt x="13389" y="261286"/>
                  </a:lnTo>
                  <a:lnTo>
                    <a:pt x="15317" y="279406"/>
                  </a:lnTo>
                  <a:lnTo>
                    <a:pt x="16911" y="297366"/>
                  </a:lnTo>
                  <a:lnTo>
                    <a:pt x="18133" y="315036"/>
                  </a:lnTo>
                  <a:lnTo>
                    <a:pt x="19029" y="332141"/>
                  </a:lnTo>
                  <a:lnTo>
                    <a:pt x="19666" y="348558"/>
                  </a:lnTo>
                  <a:lnTo>
                    <a:pt x="20112" y="363737"/>
                  </a:lnTo>
                  <a:lnTo>
                    <a:pt x="20466" y="378111"/>
                  </a:lnTo>
                  <a:lnTo>
                    <a:pt x="20764" y="392940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90006" y="2655252"/>
              <a:ext cx="303773" cy="208290"/>
            </a:xfrm>
            <a:custGeom>
              <a:avLst/>
              <a:gdLst/>
              <a:ahLst/>
              <a:cxnLst/>
              <a:rect l="0" t="0" r="0" b="0"/>
              <a:pathLst>
                <a:path w="303773" h="208290">
                  <a:moveTo>
                    <a:pt x="72145" y="103017"/>
                  </a:moveTo>
                  <a:lnTo>
                    <a:pt x="77878" y="94081"/>
                  </a:lnTo>
                  <a:lnTo>
                    <a:pt x="82162" y="84454"/>
                  </a:lnTo>
                  <a:lnTo>
                    <a:pt x="85360" y="73176"/>
                  </a:lnTo>
                  <a:lnTo>
                    <a:pt x="87375" y="60854"/>
                  </a:lnTo>
                  <a:lnTo>
                    <a:pt x="87775" y="48671"/>
                  </a:lnTo>
                  <a:lnTo>
                    <a:pt x="86459" y="37310"/>
                  </a:lnTo>
                  <a:lnTo>
                    <a:pt x="83464" y="27099"/>
                  </a:lnTo>
                  <a:lnTo>
                    <a:pt x="78791" y="18248"/>
                  </a:lnTo>
                  <a:lnTo>
                    <a:pt x="72617" y="10726"/>
                  </a:lnTo>
                  <a:lnTo>
                    <a:pt x="65389" y="4813"/>
                  </a:lnTo>
                  <a:lnTo>
                    <a:pt x="57709" y="1182"/>
                  </a:lnTo>
                  <a:lnTo>
                    <a:pt x="49961" y="0"/>
                  </a:lnTo>
                  <a:lnTo>
                    <a:pt x="42474" y="1153"/>
                  </a:lnTo>
                  <a:lnTo>
                    <a:pt x="35599" y="4509"/>
                  </a:lnTo>
                  <a:lnTo>
                    <a:pt x="29459" y="9770"/>
                  </a:lnTo>
                  <a:lnTo>
                    <a:pt x="23998" y="16707"/>
                  </a:lnTo>
                  <a:lnTo>
                    <a:pt x="19088" y="25249"/>
                  </a:lnTo>
                  <a:lnTo>
                    <a:pt x="14599" y="35213"/>
                  </a:lnTo>
                  <a:lnTo>
                    <a:pt x="10583" y="46324"/>
                  </a:lnTo>
                  <a:lnTo>
                    <a:pt x="7256" y="58306"/>
                  </a:lnTo>
                  <a:lnTo>
                    <a:pt x="4683" y="70921"/>
                  </a:lnTo>
                  <a:lnTo>
                    <a:pt x="2786" y="83984"/>
                  </a:lnTo>
                  <a:lnTo>
                    <a:pt x="1429" y="97360"/>
                  </a:lnTo>
                  <a:lnTo>
                    <a:pt x="483" y="110950"/>
                  </a:lnTo>
                  <a:lnTo>
                    <a:pt x="0" y="124686"/>
                  </a:lnTo>
                  <a:lnTo>
                    <a:pt x="200" y="138521"/>
                  </a:lnTo>
                  <a:lnTo>
                    <a:pt x="1154" y="152414"/>
                  </a:lnTo>
                  <a:lnTo>
                    <a:pt x="2946" y="166016"/>
                  </a:lnTo>
                  <a:lnTo>
                    <a:pt x="5753" y="178696"/>
                  </a:lnTo>
                  <a:lnTo>
                    <a:pt x="9569" y="190165"/>
                  </a:lnTo>
                  <a:lnTo>
                    <a:pt x="14251" y="199660"/>
                  </a:lnTo>
                  <a:lnTo>
                    <a:pt x="19610" y="205846"/>
                  </a:lnTo>
                  <a:lnTo>
                    <a:pt x="25473" y="208289"/>
                  </a:lnTo>
                  <a:lnTo>
                    <a:pt x="31696" y="207182"/>
                  </a:lnTo>
                  <a:lnTo>
                    <a:pt x="38171" y="202874"/>
                  </a:lnTo>
                  <a:lnTo>
                    <a:pt x="44813" y="195907"/>
                  </a:lnTo>
                  <a:lnTo>
                    <a:pt x="51238" y="186879"/>
                  </a:lnTo>
                  <a:lnTo>
                    <a:pt x="56794" y="176329"/>
                  </a:lnTo>
                  <a:lnTo>
                    <a:pt x="61199" y="164693"/>
                  </a:lnTo>
                  <a:lnTo>
                    <a:pt x="64665" y="152463"/>
                  </a:lnTo>
                  <a:lnTo>
                    <a:pt x="67688" y="140180"/>
                  </a:lnTo>
                  <a:lnTo>
                    <a:pt x="70611" y="128138"/>
                  </a:lnTo>
                  <a:lnTo>
                    <a:pt x="73423" y="116255"/>
                  </a:lnTo>
                  <a:lnTo>
                    <a:pt x="75867" y="104202"/>
                  </a:lnTo>
                  <a:lnTo>
                    <a:pt x="77813" y="91882"/>
                  </a:lnTo>
                  <a:lnTo>
                    <a:pt x="79370" y="82400"/>
                  </a:lnTo>
                  <a:lnTo>
                    <a:pt x="80775" y="79671"/>
                  </a:lnTo>
                  <a:lnTo>
                    <a:pt x="82242" y="82376"/>
                  </a:lnTo>
                  <a:lnTo>
                    <a:pt x="83996" y="88418"/>
                  </a:lnTo>
                  <a:lnTo>
                    <a:pt x="86291" y="96366"/>
                  </a:lnTo>
                  <a:lnTo>
                    <a:pt x="89412" y="105388"/>
                  </a:lnTo>
                  <a:lnTo>
                    <a:pt x="93428" y="115015"/>
                  </a:lnTo>
                  <a:lnTo>
                    <a:pt x="98238" y="124827"/>
                  </a:lnTo>
                  <a:lnTo>
                    <a:pt x="103680" y="134371"/>
                  </a:lnTo>
                  <a:lnTo>
                    <a:pt x="109601" y="143417"/>
                  </a:lnTo>
                  <a:lnTo>
                    <a:pt x="116032" y="151295"/>
                  </a:lnTo>
                  <a:lnTo>
                    <a:pt x="123180" y="156847"/>
                  </a:lnTo>
                  <a:lnTo>
                    <a:pt x="131085" y="159642"/>
                  </a:lnTo>
                  <a:lnTo>
                    <a:pt x="139173" y="159567"/>
                  </a:lnTo>
                  <a:lnTo>
                    <a:pt x="146384" y="156485"/>
                  </a:lnTo>
                  <a:lnTo>
                    <a:pt x="152191" y="150633"/>
                  </a:lnTo>
                  <a:lnTo>
                    <a:pt x="156580" y="142503"/>
                  </a:lnTo>
                  <a:lnTo>
                    <a:pt x="159766" y="132630"/>
                  </a:lnTo>
                  <a:lnTo>
                    <a:pt x="162032" y="121513"/>
                  </a:lnTo>
                  <a:lnTo>
                    <a:pt x="164106" y="110719"/>
                  </a:lnTo>
                  <a:lnTo>
                    <a:pt x="166855" y="104268"/>
                  </a:lnTo>
                  <a:lnTo>
                    <a:pt x="169875" y="104692"/>
                  </a:lnTo>
                  <a:lnTo>
                    <a:pt x="172292" y="110438"/>
                  </a:lnTo>
                  <a:lnTo>
                    <a:pt x="174164" y="119730"/>
                  </a:lnTo>
                  <a:lnTo>
                    <a:pt x="175961" y="131121"/>
                  </a:lnTo>
                  <a:lnTo>
                    <a:pt x="177959" y="143583"/>
                  </a:lnTo>
                  <a:lnTo>
                    <a:pt x="179451" y="153117"/>
                  </a:lnTo>
                  <a:lnTo>
                    <a:pt x="179701" y="155278"/>
                  </a:lnTo>
                  <a:lnTo>
                    <a:pt x="179384" y="151536"/>
                  </a:lnTo>
                  <a:lnTo>
                    <a:pt x="178944" y="143985"/>
                  </a:lnTo>
                  <a:lnTo>
                    <a:pt x="178542" y="134059"/>
                  </a:lnTo>
                  <a:lnTo>
                    <a:pt x="178226" y="122656"/>
                  </a:lnTo>
                  <a:lnTo>
                    <a:pt x="178160" y="110490"/>
                  </a:lnTo>
                  <a:lnTo>
                    <a:pt x="178636" y="98204"/>
                  </a:lnTo>
                  <a:lnTo>
                    <a:pt x="179768" y="86143"/>
                  </a:lnTo>
                  <a:lnTo>
                    <a:pt x="181510" y="74405"/>
                  </a:lnTo>
                  <a:lnTo>
                    <a:pt x="183749" y="62977"/>
                  </a:lnTo>
                  <a:lnTo>
                    <a:pt x="186380" y="51821"/>
                  </a:lnTo>
                  <a:lnTo>
                    <a:pt x="189791" y="41530"/>
                  </a:lnTo>
                  <a:lnTo>
                    <a:pt x="194823" y="33281"/>
                  </a:lnTo>
                  <a:lnTo>
                    <a:pt x="201796" y="27560"/>
                  </a:lnTo>
                  <a:lnTo>
                    <a:pt x="210242" y="24533"/>
                  </a:lnTo>
                  <a:lnTo>
                    <a:pt x="219213" y="24388"/>
                  </a:lnTo>
                  <a:lnTo>
                    <a:pt x="228096" y="26929"/>
                  </a:lnTo>
                  <a:lnTo>
                    <a:pt x="236651" y="31853"/>
                  </a:lnTo>
                  <a:lnTo>
                    <a:pt x="244841" y="38954"/>
                  </a:lnTo>
                  <a:lnTo>
                    <a:pt x="252711" y="47907"/>
                  </a:lnTo>
                  <a:lnTo>
                    <a:pt x="260163" y="58320"/>
                  </a:lnTo>
                  <a:lnTo>
                    <a:pt x="266955" y="69824"/>
                  </a:lnTo>
                  <a:lnTo>
                    <a:pt x="273011" y="82115"/>
                  </a:lnTo>
                  <a:lnTo>
                    <a:pt x="278402" y="94959"/>
                  </a:lnTo>
                  <a:lnTo>
                    <a:pt x="283259" y="108187"/>
                  </a:lnTo>
                  <a:lnTo>
                    <a:pt x="287708" y="121664"/>
                  </a:lnTo>
                  <a:lnTo>
                    <a:pt x="291710" y="134893"/>
                  </a:lnTo>
                  <a:lnTo>
                    <a:pt x="295452" y="148406"/>
                  </a:lnTo>
                  <a:lnTo>
                    <a:pt x="299266" y="164508"/>
                  </a:lnTo>
                  <a:lnTo>
                    <a:pt x="303772" y="187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52336" y="2431885"/>
              <a:ext cx="36199" cy="421141"/>
            </a:xfrm>
            <a:custGeom>
              <a:avLst/>
              <a:gdLst/>
              <a:ahLst/>
              <a:cxnLst/>
              <a:rect l="0" t="0" r="0" b="0"/>
              <a:pathLst>
                <a:path w="36199" h="421141">
                  <a:moveTo>
                    <a:pt x="4613" y="0"/>
                  </a:moveTo>
                  <a:lnTo>
                    <a:pt x="1813" y="11936"/>
                  </a:lnTo>
                  <a:lnTo>
                    <a:pt x="311" y="24986"/>
                  </a:lnTo>
                  <a:lnTo>
                    <a:pt x="0" y="40474"/>
                  </a:lnTo>
                  <a:lnTo>
                    <a:pt x="507" y="58214"/>
                  </a:lnTo>
                  <a:lnTo>
                    <a:pt x="1326" y="77823"/>
                  </a:lnTo>
                  <a:lnTo>
                    <a:pt x="2146" y="98865"/>
                  </a:lnTo>
                  <a:lnTo>
                    <a:pt x="3003" y="120470"/>
                  </a:lnTo>
                  <a:lnTo>
                    <a:pt x="4178" y="141411"/>
                  </a:lnTo>
                  <a:lnTo>
                    <a:pt x="5812" y="161082"/>
                  </a:lnTo>
                  <a:lnTo>
                    <a:pt x="7740" y="179742"/>
                  </a:lnTo>
                  <a:lnTo>
                    <a:pt x="9580" y="198192"/>
                  </a:lnTo>
                  <a:lnTo>
                    <a:pt x="11115" y="216945"/>
                  </a:lnTo>
                  <a:lnTo>
                    <a:pt x="12298" y="236172"/>
                  </a:lnTo>
                  <a:lnTo>
                    <a:pt x="13167" y="255860"/>
                  </a:lnTo>
                  <a:lnTo>
                    <a:pt x="13790" y="275921"/>
                  </a:lnTo>
                  <a:lnTo>
                    <a:pt x="14396" y="295938"/>
                  </a:lnTo>
                  <a:lnTo>
                    <a:pt x="15343" y="315218"/>
                  </a:lnTo>
                  <a:lnTo>
                    <a:pt x="16799" y="333430"/>
                  </a:lnTo>
                  <a:lnTo>
                    <a:pt x="18801" y="350380"/>
                  </a:lnTo>
                  <a:lnTo>
                    <a:pt x="21637" y="367702"/>
                  </a:lnTo>
                  <a:lnTo>
                    <a:pt x="26679" y="389152"/>
                  </a:lnTo>
                  <a:lnTo>
                    <a:pt x="3619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41135" y="2589813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217026" y="3001"/>
                  </a:lnTo>
                  <a:lnTo>
                    <a:pt x="203755" y="6423"/>
                  </a:lnTo>
                  <a:lnTo>
                    <a:pt x="190553" y="10615"/>
                  </a:lnTo>
                  <a:lnTo>
                    <a:pt x="177211" y="15342"/>
                  </a:lnTo>
                  <a:lnTo>
                    <a:pt x="163703" y="20175"/>
                  </a:lnTo>
                  <a:lnTo>
                    <a:pt x="150049" y="24852"/>
                  </a:lnTo>
                  <a:lnTo>
                    <a:pt x="136283" y="29288"/>
                  </a:lnTo>
                  <a:lnTo>
                    <a:pt x="122434" y="33490"/>
                  </a:lnTo>
                  <a:lnTo>
                    <a:pt x="108530" y="37498"/>
                  </a:lnTo>
                  <a:lnTo>
                    <a:pt x="94753" y="41359"/>
                  </a:lnTo>
                  <a:lnTo>
                    <a:pt x="81423" y="45111"/>
                  </a:lnTo>
                  <a:lnTo>
                    <a:pt x="68683" y="48787"/>
                  </a:lnTo>
                  <a:lnTo>
                    <a:pt x="56572" y="52451"/>
                  </a:lnTo>
                  <a:lnTo>
                    <a:pt x="43717" y="56666"/>
                  </a:lnTo>
                  <a:lnTo>
                    <a:pt x="26755" y="6292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89211" y="2684569"/>
              <a:ext cx="25666" cy="178985"/>
            </a:xfrm>
            <a:custGeom>
              <a:avLst/>
              <a:gdLst/>
              <a:ahLst/>
              <a:cxnLst/>
              <a:rect l="0" t="0" r="0" b="0"/>
              <a:pathLst>
                <a:path w="25666" h="178985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80" y="42937"/>
                  </a:lnTo>
                  <a:lnTo>
                    <a:pt x="2148" y="53929"/>
                  </a:lnTo>
                  <a:lnTo>
                    <a:pt x="4212" y="65572"/>
                  </a:lnTo>
                  <a:lnTo>
                    <a:pt x="6548" y="77826"/>
                  </a:lnTo>
                  <a:lnTo>
                    <a:pt x="8723" y="90580"/>
                  </a:lnTo>
                  <a:lnTo>
                    <a:pt x="10516" y="103707"/>
                  </a:lnTo>
                  <a:lnTo>
                    <a:pt x="12088" y="116880"/>
                  </a:lnTo>
                  <a:lnTo>
                    <a:pt x="14140" y="131087"/>
                  </a:lnTo>
                  <a:lnTo>
                    <a:pt x="17966" y="149807"/>
                  </a:lnTo>
                  <a:lnTo>
                    <a:pt x="2566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04348" y="25687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17913" y="2644176"/>
              <a:ext cx="212819" cy="213414"/>
            </a:xfrm>
            <a:custGeom>
              <a:avLst/>
              <a:gdLst/>
              <a:ahLst/>
              <a:cxnLst/>
              <a:rect l="0" t="0" r="0" b="0"/>
              <a:pathLst>
                <a:path w="212819" h="213414">
                  <a:moveTo>
                    <a:pt x="107533" y="19336"/>
                  </a:moveTo>
                  <a:lnTo>
                    <a:pt x="104466" y="10803"/>
                  </a:lnTo>
                  <a:lnTo>
                    <a:pt x="100403" y="5017"/>
                  </a:lnTo>
                  <a:lnTo>
                    <a:pt x="94910" y="1509"/>
                  </a:lnTo>
                  <a:lnTo>
                    <a:pt x="88150" y="0"/>
                  </a:lnTo>
                  <a:lnTo>
                    <a:pt x="80352" y="419"/>
                  </a:lnTo>
                  <a:lnTo>
                    <a:pt x="71760" y="2546"/>
                  </a:lnTo>
                  <a:lnTo>
                    <a:pt x="62747" y="6052"/>
                  </a:lnTo>
                  <a:lnTo>
                    <a:pt x="53790" y="10604"/>
                  </a:lnTo>
                  <a:lnTo>
                    <a:pt x="45148" y="15919"/>
                  </a:lnTo>
                  <a:lnTo>
                    <a:pt x="37044" y="21942"/>
                  </a:lnTo>
                  <a:lnTo>
                    <a:pt x="29748" y="28814"/>
                  </a:lnTo>
                  <a:lnTo>
                    <a:pt x="23322" y="36549"/>
                  </a:lnTo>
                  <a:lnTo>
                    <a:pt x="17667" y="45032"/>
                  </a:lnTo>
                  <a:lnTo>
                    <a:pt x="12626" y="54104"/>
                  </a:lnTo>
                  <a:lnTo>
                    <a:pt x="8055" y="63621"/>
                  </a:lnTo>
                  <a:lnTo>
                    <a:pt x="4152" y="73622"/>
                  </a:lnTo>
                  <a:lnTo>
                    <a:pt x="1435" y="84321"/>
                  </a:lnTo>
                  <a:lnTo>
                    <a:pt x="89" y="95774"/>
                  </a:lnTo>
                  <a:lnTo>
                    <a:pt x="0" y="107737"/>
                  </a:lnTo>
                  <a:lnTo>
                    <a:pt x="928" y="119766"/>
                  </a:lnTo>
                  <a:lnTo>
                    <a:pt x="2630" y="131594"/>
                  </a:lnTo>
                  <a:lnTo>
                    <a:pt x="5060" y="142976"/>
                  </a:lnTo>
                  <a:lnTo>
                    <a:pt x="8361" y="153620"/>
                  </a:lnTo>
                  <a:lnTo>
                    <a:pt x="12546" y="163444"/>
                  </a:lnTo>
                  <a:lnTo>
                    <a:pt x="17661" y="172532"/>
                  </a:lnTo>
                  <a:lnTo>
                    <a:pt x="23850" y="181030"/>
                  </a:lnTo>
                  <a:lnTo>
                    <a:pt x="31096" y="189076"/>
                  </a:lnTo>
                  <a:lnTo>
                    <a:pt x="39403" y="196464"/>
                  </a:lnTo>
                  <a:lnTo>
                    <a:pt x="48882" y="202676"/>
                  </a:lnTo>
                  <a:lnTo>
                    <a:pt x="59486" y="207515"/>
                  </a:lnTo>
                  <a:lnTo>
                    <a:pt x="71200" y="210934"/>
                  </a:lnTo>
                  <a:lnTo>
                    <a:pt x="84119" y="212863"/>
                  </a:lnTo>
                  <a:lnTo>
                    <a:pt x="98171" y="213413"/>
                  </a:lnTo>
                  <a:lnTo>
                    <a:pt x="112845" y="212665"/>
                  </a:lnTo>
                  <a:lnTo>
                    <a:pt x="127308" y="210576"/>
                  </a:lnTo>
                  <a:lnTo>
                    <a:pt x="141101" y="207252"/>
                  </a:lnTo>
                  <a:lnTo>
                    <a:pt x="154070" y="203026"/>
                  </a:lnTo>
                  <a:lnTo>
                    <a:pt x="167669" y="197851"/>
                  </a:lnTo>
                  <a:lnTo>
                    <a:pt x="185320" y="190157"/>
                  </a:lnTo>
                  <a:lnTo>
                    <a:pt x="212818" y="177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35565" y="3653652"/>
            <a:ext cx="2324461" cy="591891"/>
            <a:chOff x="335565" y="3653652"/>
            <a:chExt cx="2324461" cy="591891"/>
          </a:xfrm>
        </p:grpSpPr>
        <p:sp>
          <p:nvSpPr>
            <p:cNvPr id="62" name="Freeform 61"/>
            <p:cNvSpPr/>
            <p:nvPr/>
          </p:nvSpPr>
          <p:spPr>
            <a:xfrm>
              <a:off x="417454" y="3843164"/>
              <a:ext cx="250046" cy="335321"/>
            </a:xfrm>
            <a:custGeom>
              <a:avLst/>
              <a:gdLst/>
              <a:ahLst/>
              <a:cxnLst/>
              <a:rect l="0" t="0" r="0" b="0"/>
              <a:pathLst>
                <a:path w="250046" h="335321">
                  <a:moveTo>
                    <a:pt x="126342" y="0"/>
                  </a:moveTo>
                  <a:lnTo>
                    <a:pt x="120475" y="8734"/>
                  </a:lnTo>
                  <a:lnTo>
                    <a:pt x="114910" y="16441"/>
                  </a:lnTo>
                  <a:lnTo>
                    <a:pt x="109111" y="23848"/>
                  </a:lnTo>
                  <a:lnTo>
                    <a:pt x="103031" y="31282"/>
                  </a:lnTo>
                  <a:lnTo>
                    <a:pt x="96701" y="39109"/>
                  </a:lnTo>
                  <a:lnTo>
                    <a:pt x="90177" y="47487"/>
                  </a:lnTo>
                  <a:lnTo>
                    <a:pt x="83674" y="56403"/>
                  </a:lnTo>
                  <a:lnTo>
                    <a:pt x="77540" y="65767"/>
                  </a:lnTo>
                  <a:lnTo>
                    <a:pt x="71931" y="75468"/>
                  </a:lnTo>
                  <a:lnTo>
                    <a:pt x="66674" y="85255"/>
                  </a:lnTo>
                  <a:lnTo>
                    <a:pt x="61377" y="94744"/>
                  </a:lnTo>
                  <a:lnTo>
                    <a:pt x="55806" y="103753"/>
                  </a:lnTo>
                  <a:lnTo>
                    <a:pt x="49740" y="112276"/>
                  </a:lnTo>
                  <a:lnTo>
                    <a:pt x="42903" y="120387"/>
                  </a:lnTo>
                  <a:lnTo>
                    <a:pt x="35234" y="128145"/>
                  </a:lnTo>
                  <a:lnTo>
                    <a:pt x="27205" y="134431"/>
                  </a:lnTo>
                  <a:lnTo>
                    <a:pt x="20683" y="136395"/>
                  </a:lnTo>
                  <a:lnTo>
                    <a:pt x="17528" y="133339"/>
                  </a:lnTo>
                  <a:lnTo>
                    <a:pt x="17528" y="127461"/>
                  </a:lnTo>
                  <a:lnTo>
                    <a:pt x="19844" y="120174"/>
                  </a:lnTo>
                  <a:lnTo>
                    <a:pt x="23736" y="112363"/>
                  </a:lnTo>
                  <a:lnTo>
                    <a:pt x="28680" y="104488"/>
                  </a:lnTo>
                  <a:lnTo>
                    <a:pt x="34322" y="96731"/>
                  </a:lnTo>
                  <a:lnTo>
                    <a:pt x="40426" y="89136"/>
                  </a:lnTo>
                  <a:lnTo>
                    <a:pt x="46845" y="81696"/>
                  </a:lnTo>
                  <a:lnTo>
                    <a:pt x="53805" y="74545"/>
                  </a:lnTo>
                  <a:lnTo>
                    <a:pt x="61851" y="67962"/>
                  </a:lnTo>
                  <a:lnTo>
                    <a:pt x="71197" y="62053"/>
                  </a:lnTo>
                  <a:lnTo>
                    <a:pt x="81748" y="56932"/>
                  </a:lnTo>
                  <a:lnTo>
                    <a:pt x="93280" y="52790"/>
                  </a:lnTo>
                  <a:lnTo>
                    <a:pt x="105544" y="49648"/>
                  </a:lnTo>
                  <a:lnTo>
                    <a:pt x="117846" y="47861"/>
                  </a:lnTo>
                  <a:lnTo>
                    <a:pt x="129105" y="48167"/>
                  </a:lnTo>
                  <a:lnTo>
                    <a:pt x="138817" y="50783"/>
                  </a:lnTo>
                  <a:lnTo>
                    <a:pt x="146996" y="55473"/>
                  </a:lnTo>
                  <a:lnTo>
                    <a:pt x="153886" y="61826"/>
                  </a:lnTo>
                  <a:lnTo>
                    <a:pt x="159774" y="69430"/>
                  </a:lnTo>
                  <a:lnTo>
                    <a:pt x="164595" y="77940"/>
                  </a:lnTo>
                  <a:lnTo>
                    <a:pt x="167945" y="87089"/>
                  </a:lnTo>
                  <a:lnTo>
                    <a:pt x="169718" y="96680"/>
                  </a:lnTo>
                  <a:lnTo>
                    <a:pt x="169928" y="106575"/>
                  </a:lnTo>
                  <a:lnTo>
                    <a:pt x="168549" y="116678"/>
                  </a:lnTo>
                  <a:lnTo>
                    <a:pt x="165731" y="126916"/>
                  </a:lnTo>
                  <a:lnTo>
                    <a:pt x="161737" y="137079"/>
                  </a:lnTo>
                  <a:lnTo>
                    <a:pt x="156848" y="146831"/>
                  </a:lnTo>
                  <a:lnTo>
                    <a:pt x="151304" y="156021"/>
                  </a:lnTo>
                  <a:lnTo>
                    <a:pt x="145297" y="164666"/>
                  </a:lnTo>
                  <a:lnTo>
                    <a:pt x="138965" y="172861"/>
                  </a:lnTo>
                  <a:lnTo>
                    <a:pt x="132466" y="180676"/>
                  </a:lnTo>
                  <a:lnTo>
                    <a:pt x="127800" y="187090"/>
                  </a:lnTo>
                  <a:lnTo>
                    <a:pt x="127562" y="190685"/>
                  </a:lnTo>
                  <a:lnTo>
                    <a:pt x="131356" y="191975"/>
                  </a:lnTo>
                  <a:lnTo>
                    <a:pt x="138209" y="192060"/>
                  </a:lnTo>
                  <a:lnTo>
                    <a:pt x="147115" y="191846"/>
                  </a:lnTo>
                  <a:lnTo>
                    <a:pt x="157113" y="192006"/>
                  </a:lnTo>
                  <a:lnTo>
                    <a:pt x="167595" y="192822"/>
                  </a:lnTo>
                  <a:lnTo>
                    <a:pt x="178252" y="194469"/>
                  </a:lnTo>
                  <a:lnTo>
                    <a:pt x="188946" y="197150"/>
                  </a:lnTo>
                  <a:lnTo>
                    <a:pt x="199620" y="200874"/>
                  </a:lnTo>
                  <a:lnTo>
                    <a:pt x="210096" y="205657"/>
                  </a:lnTo>
                  <a:lnTo>
                    <a:pt x="220066" y="211614"/>
                  </a:lnTo>
                  <a:lnTo>
                    <a:pt x="229392" y="218699"/>
                  </a:lnTo>
                  <a:lnTo>
                    <a:pt x="237622" y="226896"/>
                  </a:lnTo>
                  <a:lnTo>
                    <a:pt x="243940" y="236300"/>
                  </a:lnTo>
                  <a:lnTo>
                    <a:pt x="248070" y="246840"/>
                  </a:lnTo>
                  <a:lnTo>
                    <a:pt x="250045" y="258001"/>
                  </a:lnTo>
                  <a:lnTo>
                    <a:pt x="249941" y="268952"/>
                  </a:lnTo>
                  <a:lnTo>
                    <a:pt x="248016" y="279235"/>
                  </a:lnTo>
                  <a:lnTo>
                    <a:pt x="244473" y="288595"/>
                  </a:lnTo>
                  <a:lnTo>
                    <a:pt x="239362" y="296808"/>
                  </a:lnTo>
                  <a:lnTo>
                    <a:pt x="232851" y="303888"/>
                  </a:lnTo>
                  <a:lnTo>
                    <a:pt x="225041" y="309997"/>
                  </a:lnTo>
                  <a:lnTo>
                    <a:pt x="215898" y="315351"/>
                  </a:lnTo>
                  <a:lnTo>
                    <a:pt x="205524" y="320141"/>
                  </a:lnTo>
                  <a:lnTo>
                    <a:pt x="194134" y="324360"/>
                  </a:lnTo>
                  <a:lnTo>
                    <a:pt x="181964" y="327824"/>
                  </a:lnTo>
                  <a:lnTo>
                    <a:pt x="169223" y="330488"/>
                  </a:lnTo>
                  <a:lnTo>
                    <a:pt x="156075" y="332447"/>
                  </a:lnTo>
                  <a:lnTo>
                    <a:pt x="142642" y="333846"/>
                  </a:lnTo>
                  <a:lnTo>
                    <a:pt x="129019" y="334818"/>
                  </a:lnTo>
                  <a:lnTo>
                    <a:pt x="115430" y="335320"/>
                  </a:lnTo>
                  <a:lnTo>
                    <a:pt x="102226" y="335132"/>
                  </a:lnTo>
                  <a:lnTo>
                    <a:pt x="89561" y="334191"/>
                  </a:lnTo>
                  <a:lnTo>
                    <a:pt x="77259" y="332578"/>
                  </a:lnTo>
                  <a:lnTo>
                    <a:pt x="64925" y="330423"/>
                  </a:lnTo>
                  <a:lnTo>
                    <a:pt x="52345" y="327867"/>
                  </a:lnTo>
                  <a:lnTo>
                    <a:pt x="40070" y="325174"/>
                  </a:lnTo>
                  <a:lnTo>
                    <a:pt x="28118" y="322469"/>
                  </a:lnTo>
                  <a:lnTo>
                    <a:pt x="15435" y="31951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5565" y="3815199"/>
              <a:ext cx="427493" cy="430344"/>
            </a:xfrm>
            <a:custGeom>
              <a:avLst/>
              <a:gdLst/>
              <a:ahLst/>
              <a:cxnLst/>
              <a:rect l="0" t="0" r="0" b="0"/>
              <a:pathLst>
                <a:path w="427493" h="430344">
                  <a:moveTo>
                    <a:pt x="334573" y="38494"/>
                  </a:moveTo>
                  <a:lnTo>
                    <a:pt x="328639" y="32694"/>
                  </a:lnTo>
                  <a:lnTo>
                    <a:pt x="322434" y="27769"/>
                  </a:lnTo>
                  <a:lnTo>
                    <a:pt x="315338" y="23266"/>
                  </a:lnTo>
                  <a:lnTo>
                    <a:pt x="307398" y="19046"/>
                  </a:lnTo>
                  <a:lnTo>
                    <a:pt x="298752" y="15032"/>
                  </a:lnTo>
                  <a:lnTo>
                    <a:pt x="289553" y="11175"/>
                  </a:lnTo>
                  <a:lnTo>
                    <a:pt x="279780" y="7595"/>
                  </a:lnTo>
                  <a:lnTo>
                    <a:pt x="269242" y="4568"/>
                  </a:lnTo>
                  <a:lnTo>
                    <a:pt x="257900" y="2204"/>
                  </a:lnTo>
                  <a:lnTo>
                    <a:pt x="246014" y="616"/>
                  </a:lnTo>
                  <a:lnTo>
                    <a:pt x="234037" y="0"/>
                  </a:lnTo>
                  <a:lnTo>
                    <a:pt x="222239" y="366"/>
                  </a:lnTo>
                  <a:lnTo>
                    <a:pt x="210708" y="1577"/>
                  </a:lnTo>
                  <a:lnTo>
                    <a:pt x="199431" y="3453"/>
                  </a:lnTo>
                  <a:lnTo>
                    <a:pt x="188360" y="5829"/>
                  </a:lnTo>
                  <a:lnTo>
                    <a:pt x="177281" y="8726"/>
                  </a:lnTo>
                  <a:lnTo>
                    <a:pt x="165843" y="12349"/>
                  </a:lnTo>
                  <a:lnTo>
                    <a:pt x="153886" y="16754"/>
                  </a:lnTo>
                  <a:lnTo>
                    <a:pt x="141583" y="22017"/>
                  </a:lnTo>
                  <a:lnTo>
                    <a:pt x="129324" y="28307"/>
                  </a:lnTo>
                  <a:lnTo>
                    <a:pt x="117342" y="35610"/>
                  </a:lnTo>
                  <a:lnTo>
                    <a:pt x="105857" y="43617"/>
                  </a:lnTo>
                  <a:lnTo>
                    <a:pt x="95144" y="51830"/>
                  </a:lnTo>
                  <a:lnTo>
                    <a:pt x="85273" y="59952"/>
                  </a:lnTo>
                  <a:lnTo>
                    <a:pt x="76154" y="68201"/>
                  </a:lnTo>
                  <a:lnTo>
                    <a:pt x="67635" y="77184"/>
                  </a:lnTo>
                  <a:lnTo>
                    <a:pt x="59571" y="87189"/>
                  </a:lnTo>
                  <a:lnTo>
                    <a:pt x="52001" y="98028"/>
                  </a:lnTo>
                  <a:lnTo>
                    <a:pt x="45135" y="109229"/>
                  </a:lnTo>
                  <a:lnTo>
                    <a:pt x="39029" y="120474"/>
                  </a:lnTo>
                  <a:lnTo>
                    <a:pt x="33436" y="131788"/>
                  </a:lnTo>
                  <a:lnTo>
                    <a:pt x="27913" y="143443"/>
                  </a:lnTo>
                  <a:lnTo>
                    <a:pt x="22203" y="155583"/>
                  </a:lnTo>
                  <a:lnTo>
                    <a:pt x="16554" y="168362"/>
                  </a:lnTo>
                  <a:lnTo>
                    <a:pt x="11594" y="182012"/>
                  </a:lnTo>
                  <a:lnTo>
                    <a:pt x="7628" y="196567"/>
                  </a:lnTo>
                  <a:lnTo>
                    <a:pt x="4645" y="211751"/>
                  </a:lnTo>
                  <a:lnTo>
                    <a:pt x="2485" y="227089"/>
                  </a:lnTo>
                  <a:lnTo>
                    <a:pt x="964" y="242292"/>
                  </a:lnTo>
                  <a:lnTo>
                    <a:pt x="78" y="257262"/>
                  </a:lnTo>
                  <a:lnTo>
                    <a:pt x="0" y="272000"/>
                  </a:lnTo>
                  <a:lnTo>
                    <a:pt x="759" y="286539"/>
                  </a:lnTo>
                  <a:lnTo>
                    <a:pt x="2250" y="300760"/>
                  </a:lnTo>
                  <a:lnTo>
                    <a:pt x="4321" y="314397"/>
                  </a:lnTo>
                  <a:lnTo>
                    <a:pt x="6834" y="327346"/>
                  </a:lnTo>
                  <a:lnTo>
                    <a:pt x="9997" y="339501"/>
                  </a:lnTo>
                  <a:lnTo>
                    <a:pt x="14330" y="350673"/>
                  </a:lnTo>
                  <a:lnTo>
                    <a:pt x="20025" y="360853"/>
                  </a:lnTo>
                  <a:lnTo>
                    <a:pt x="26969" y="370183"/>
                  </a:lnTo>
                  <a:lnTo>
                    <a:pt x="34925" y="378844"/>
                  </a:lnTo>
                  <a:lnTo>
                    <a:pt x="43649" y="387003"/>
                  </a:lnTo>
                  <a:lnTo>
                    <a:pt x="52930" y="394637"/>
                  </a:lnTo>
                  <a:lnTo>
                    <a:pt x="62604" y="401545"/>
                  </a:lnTo>
                  <a:lnTo>
                    <a:pt x="72557" y="407675"/>
                  </a:lnTo>
                  <a:lnTo>
                    <a:pt x="82866" y="413115"/>
                  </a:lnTo>
                  <a:lnTo>
                    <a:pt x="93779" y="418003"/>
                  </a:lnTo>
                  <a:lnTo>
                    <a:pt x="105379" y="422467"/>
                  </a:lnTo>
                  <a:lnTo>
                    <a:pt x="117441" y="426297"/>
                  </a:lnTo>
                  <a:lnTo>
                    <a:pt x="129539" y="428964"/>
                  </a:lnTo>
                  <a:lnTo>
                    <a:pt x="141417" y="430276"/>
                  </a:lnTo>
                  <a:lnTo>
                    <a:pt x="153002" y="430343"/>
                  </a:lnTo>
                  <a:lnTo>
                    <a:pt x="164315" y="429400"/>
                  </a:lnTo>
                  <a:lnTo>
                    <a:pt x="175411" y="427691"/>
                  </a:lnTo>
                  <a:lnTo>
                    <a:pt x="186506" y="425428"/>
                  </a:lnTo>
                  <a:lnTo>
                    <a:pt x="197956" y="422771"/>
                  </a:lnTo>
                  <a:lnTo>
                    <a:pt x="209915" y="419835"/>
                  </a:lnTo>
                  <a:lnTo>
                    <a:pt x="222050" y="416544"/>
                  </a:lnTo>
                  <a:lnTo>
                    <a:pt x="233664" y="412649"/>
                  </a:lnTo>
                  <a:lnTo>
                    <a:pt x="244404" y="408059"/>
                  </a:lnTo>
                  <a:lnTo>
                    <a:pt x="254411" y="402670"/>
                  </a:lnTo>
                  <a:lnTo>
                    <a:pt x="264125" y="396295"/>
                  </a:lnTo>
                  <a:lnTo>
                    <a:pt x="273846" y="388934"/>
                  </a:lnTo>
                  <a:lnTo>
                    <a:pt x="283699" y="380889"/>
                  </a:lnTo>
                  <a:lnTo>
                    <a:pt x="293706" y="372651"/>
                  </a:lnTo>
                  <a:lnTo>
                    <a:pt x="303853" y="364511"/>
                  </a:lnTo>
                  <a:lnTo>
                    <a:pt x="314110" y="356251"/>
                  </a:lnTo>
                  <a:lnTo>
                    <a:pt x="324449" y="347259"/>
                  </a:lnTo>
                  <a:lnTo>
                    <a:pt x="334842" y="337249"/>
                  </a:lnTo>
                  <a:lnTo>
                    <a:pt x="345109" y="326407"/>
                  </a:lnTo>
                  <a:lnTo>
                    <a:pt x="354928" y="315203"/>
                  </a:lnTo>
                  <a:lnTo>
                    <a:pt x="364163" y="303961"/>
                  </a:lnTo>
                  <a:lnTo>
                    <a:pt x="372838" y="292819"/>
                  </a:lnTo>
                  <a:lnTo>
                    <a:pt x="381052" y="281812"/>
                  </a:lnTo>
                  <a:lnTo>
                    <a:pt x="388908" y="270929"/>
                  </a:lnTo>
                  <a:lnTo>
                    <a:pt x="396337" y="260148"/>
                  </a:lnTo>
                  <a:lnTo>
                    <a:pt x="403107" y="249442"/>
                  </a:lnTo>
                  <a:lnTo>
                    <a:pt x="409140" y="238787"/>
                  </a:lnTo>
                  <a:lnTo>
                    <a:pt x="414344" y="228002"/>
                  </a:lnTo>
                  <a:lnTo>
                    <a:pt x="418542" y="216769"/>
                  </a:lnTo>
                  <a:lnTo>
                    <a:pt x="421735" y="204944"/>
                  </a:lnTo>
                  <a:lnTo>
                    <a:pt x="424066" y="192392"/>
                  </a:lnTo>
                  <a:lnTo>
                    <a:pt x="425721" y="178901"/>
                  </a:lnTo>
                  <a:lnTo>
                    <a:pt x="426871" y="164456"/>
                  </a:lnTo>
                  <a:lnTo>
                    <a:pt x="427492" y="149348"/>
                  </a:lnTo>
                  <a:lnTo>
                    <a:pt x="427385" y="134063"/>
                  </a:lnTo>
                  <a:lnTo>
                    <a:pt x="426490" y="118903"/>
                  </a:lnTo>
                  <a:lnTo>
                    <a:pt x="424566" y="104302"/>
                  </a:lnTo>
                  <a:lnTo>
                    <a:pt x="421140" y="90876"/>
                  </a:lnTo>
                  <a:lnTo>
                    <a:pt x="416094" y="78850"/>
                  </a:lnTo>
                  <a:lnTo>
                    <a:pt x="409772" y="68114"/>
                  </a:lnTo>
                  <a:lnTo>
                    <a:pt x="402773" y="58427"/>
                  </a:lnTo>
                  <a:lnTo>
                    <a:pt x="395509" y="49539"/>
                  </a:lnTo>
                  <a:lnTo>
                    <a:pt x="388024" y="41398"/>
                  </a:lnTo>
                  <a:lnTo>
                    <a:pt x="380094" y="34140"/>
                  </a:lnTo>
                  <a:lnTo>
                    <a:pt x="371609" y="27781"/>
                  </a:lnTo>
                  <a:lnTo>
                    <a:pt x="362436" y="22526"/>
                  </a:lnTo>
                  <a:lnTo>
                    <a:pt x="352361" y="18827"/>
                  </a:lnTo>
                  <a:lnTo>
                    <a:pt x="341367" y="16781"/>
                  </a:lnTo>
                  <a:lnTo>
                    <a:pt x="329996" y="16040"/>
                  </a:lnTo>
                  <a:lnTo>
                    <a:pt x="318020" y="15902"/>
                  </a:lnTo>
                  <a:lnTo>
                    <a:pt x="303270" y="16356"/>
                  </a:lnTo>
                  <a:lnTo>
                    <a:pt x="281931" y="174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30874" y="3778296"/>
              <a:ext cx="265896" cy="290200"/>
            </a:xfrm>
            <a:custGeom>
              <a:avLst/>
              <a:gdLst/>
              <a:ahLst/>
              <a:cxnLst/>
              <a:rect l="0" t="0" r="0" b="0"/>
              <a:pathLst>
                <a:path w="265896" h="290200">
                  <a:moveTo>
                    <a:pt x="202518" y="43811"/>
                  </a:moveTo>
                  <a:lnTo>
                    <a:pt x="196584" y="37944"/>
                  </a:lnTo>
                  <a:lnTo>
                    <a:pt x="190379" y="32379"/>
                  </a:lnTo>
                  <a:lnTo>
                    <a:pt x="183283" y="26585"/>
                  </a:lnTo>
                  <a:lnTo>
                    <a:pt x="175343" y="20677"/>
                  </a:lnTo>
                  <a:lnTo>
                    <a:pt x="166696" y="14995"/>
                  </a:lnTo>
                  <a:lnTo>
                    <a:pt x="157502" y="9730"/>
                  </a:lnTo>
                  <a:lnTo>
                    <a:pt x="147902" y="5224"/>
                  </a:lnTo>
                  <a:lnTo>
                    <a:pt x="138013" y="2036"/>
                  </a:lnTo>
                  <a:lnTo>
                    <a:pt x="127915" y="340"/>
                  </a:lnTo>
                  <a:lnTo>
                    <a:pt x="117509" y="0"/>
                  </a:lnTo>
                  <a:lnTo>
                    <a:pt x="106531" y="753"/>
                  </a:lnTo>
                  <a:lnTo>
                    <a:pt x="94888" y="2329"/>
                  </a:lnTo>
                  <a:lnTo>
                    <a:pt x="82796" y="4504"/>
                  </a:lnTo>
                  <a:lnTo>
                    <a:pt x="70680" y="7100"/>
                  </a:lnTo>
                  <a:lnTo>
                    <a:pt x="58793" y="9994"/>
                  </a:lnTo>
                  <a:lnTo>
                    <a:pt x="47372" y="13257"/>
                  </a:lnTo>
                  <a:lnTo>
                    <a:pt x="36702" y="17133"/>
                  </a:lnTo>
                  <a:lnTo>
                    <a:pt x="26869" y="21716"/>
                  </a:lnTo>
                  <a:lnTo>
                    <a:pt x="18115" y="27270"/>
                  </a:lnTo>
                  <a:lnTo>
                    <a:pt x="10906" y="34288"/>
                  </a:lnTo>
                  <a:lnTo>
                    <a:pt x="5361" y="42898"/>
                  </a:lnTo>
                  <a:lnTo>
                    <a:pt x="1620" y="52766"/>
                  </a:lnTo>
                  <a:lnTo>
                    <a:pt x="0" y="63299"/>
                  </a:lnTo>
                  <a:lnTo>
                    <a:pt x="471" y="74080"/>
                  </a:lnTo>
                  <a:lnTo>
                    <a:pt x="2887" y="84740"/>
                  </a:lnTo>
                  <a:lnTo>
                    <a:pt x="7167" y="94890"/>
                  </a:lnTo>
                  <a:lnTo>
                    <a:pt x="13084" y="104370"/>
                  </a:lnTo>
                  <a:lnTo>
                    <a:pt x="20478" y="112886"/>
                  </a:lnTo>
                  <a:lnTo>
                    <a:pt x="29336" y="119935"/>
                  </a:lnTo>
                  <a:lnTo>
                    <a:pt x="39514" y="125381"/>
                  </a:lnTo>
                  <a:lnTo>
                    <a:pt x="50771" y="129396"/>
                  </a:lnTo>
                  <a:lnTo>
                    <a:pt x="62851" y="132265"/>
                  </a:lnTo>
                  <a:lnTo>
                    <a:pt x="75527" y="134277"/>
                  </a:lnTo>
                  <a:lnTo>
                    <a:pt x="88462" y="135836"/>
                  </a:lnTo>
                  <a:lnTo>
                    <a:pt x="101219" y="137431"/>
                  </a:lnTo>
                  <a:lnTo>
                    <a:pt x="113580" y="139328"/>
                  </a:lnTo>
                  <a:lnTo>
                    <a:pt x="125677" y="141587"/>
                  </a:lnTo>
                  <a:lnTo>
                    <a:pt x="137873" y="144176"/>
                  </a:lnTo>
                  <a:lnTo>
                    <a:pt x="150379" y="147033"/>
                  </a:lnTo>
                  <a:lnTo>
                    <a:pt x="163237" y="150256"/>
                  </a:lnTo>
                  <a:lnTo>
                    <a:pt x="176409" y="154097"/>
                  </a:lnTo>
                  <a:lnTo>
                    <a:pt x="189821" y="158648"/>
                  </a:lnTo>
                  <a:lnTo>
                    <a:pt x="203082" y="164008"/>
                  </a:lnTo>
                  <a:lnTo>
                    <a:pt x="215526" y="170363"/>
                  </a:lnTo>
                  <a:lnTo>
                    <a:pt x="226851" y="177716"/>
                  </a:lnTo>
                  <a:lnTo>
                    <a:pt x="236928" y="185924"/>
                  </a:lnTo>
                  <a:lnTo>
                    <a:pt x="245631" y="194804"/>
                  </a:lnTo>
                  <a:lnTo>
                    <a:pt x="253033" y="204184"/>
                  </a:lnTo>
                  <a:lnTo>
                    <a:pt x="259021" y="213921"/>
                  </a:lnTo>
                  <a:lnTo>
                    <a:pt x="263229" y="223910"/>
                  </a:lnTo>
                  <a:lnTo>
                    <a:pt x="265604" y="234069"/>
                  </a:lnTo>
                  <a:lnTo>
                    <a:pt x="265895" y="244178"/>
                  </a:lnTo>
                  <a:lnTo>
                    <a:pt x="263514" y="253892"/>
                  </a:lnTo>
                  <a:lnTo>
                    <a:pt x="258385" y="263047"/>
                  </a:lnTo>
                  <a:lnTo>
                    <a:pt x="250704" y="271329"/>
                  </a:lnTo>
                  <a:lnTo>
                    <a:pt x="240666" y="278215"/>
                  </a:lnTo>
                  <a:lnTo>
                    <a:pt x="228623" y="283543"/>
                  </a:lnTo>
                  <a:lnTo>
                    <a:pt x="215168" y="287307"/>
                  </a:lnTo>
                  <a:lnTo>
                    <a:pt x="201007" y="289475"/>
                  </a:lnTo>
                  <a:lnTo>
                    <a:pt x="186601" y="290199"/>
                  </a:lnTo>
                  <a:lnTo>
                    <a:pt x="172169" y="289908"/>
                  </a:lnTo>
                  <a:lnTo>
                    <a:pt x="157792" y="289190"/>
                  </a:lnTo>
                  <a:lnTo>
                    <a:pt x="143492" y="288415"/>
                  </a:lnTo>
                  <a:lnTo>
                    <a:pt x="129260" y="287577"/>
                  </a:lnTo>
                  <a:lnTo>
                    <a:pt x="115084" y="286408"/>
                  </a:lnTo>
                  <a:lnTo>
                    <a:pt x="100963" y="284774"/>
                  </a:lnTo>
                  <a:lnTo>
                    <a:pt x="87299" y="282837"/>
                  </a:lnTo>
                  <a:lnTo>
                    <a:pt x="73445" y="280787"/>
                  </a:lnTo>
                  <a:lnTo>
                    <a:pt x="57065" y="278442"/>
                  </a:lnTo>
                  <a:lnTo>
                    <a:pt x="34062" y="275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44636" y="3933318"/>
              <a:ext cx="128096" cy="145652"/>
            </a:xfrm>
            <a:custGeom>
              <a:avLst/>
              <a:gdLst/>
              <a:ahLst/>
              <a:cxnLst/>
              <a:rect l="0" t="0" r="0" b="0"/>
              <a:pathLst>
                <a:path w="128096" h="145652">
                  <a:moveTo>
                    <a:pt x="99326" y="4603"/>
                  </a:moveTo>
                  <a:lnTo>
                    <a:pt x="90525" y="1803"/>
                  </a:lnTo>
                  <a:lnTo>
                    <a:pt x="82178" y="301"/>
                  </a:lnTo>
                  <a:lnTo>
                    <a:pt x="73479" y="0"/>
                  </a:lnTo>
                  <a:lnTo>
                    <a:pt x="64358" y="851"/>
                  </a:lnTo>
                  <a:lnTo>
                    <a:pt x="54863" y="2968"/>
                  </a:lnTo>
                  <a:lnTo>
                    <a:pt x="45081" y="6295"/>
                  </a:lnTo>
                  <a:lnTo>
                    <a:pt x="35412" y="10802"/>
                  </a:lnTo>
                  <a:lnTo>
                    <a:pt x="26535" y="16570"/>
                  </a:lnTo>
                  <a:lnTo>
                    <a:pt x="18760" y="23530"/>
                  </a:lnTo>
                  <a:lnTo>
                    <a:pt x="12219" y="31813"/>
                  </a:lnTo>
                  <a:lnTo>
                    <a:pt x="7043" y="41806"/>
                  </a:lnTo>
                  <a:lnTo>
                    <a:pt x="3163" y="53561"/>
                  </a:lnTo>
                  <a:lnTo>
                    <a:pt x="693" y="66520"/>
                  </a:lnTo>
                  <a:lnTo>
                    <a:pt x="0" y="79751"/>
                  </a:lnTo>
                  <a:lnTo>
                    <a:pt x="1129" y="92673"/>
                  </a:lnTo>
                  <a:lnTo>
                    <a:pt x="4005" y="104770"/>
                  </a:lnTo>
                  <a:lnTo>
                    <a:pt x="8600" y="115435"/>
                  </a:lnTo>
                  <a:lnTo>
                    <a:pt x="14732" y="124486"/>
                  </a:lnTo>
                  <a:lnTo>
                    <a:pt x="22273" y="131919"/>
                  </a:lnTo>
                  <a:lnTo>
                    <a:pt x="31228" y="137710"/>
                  </a:lnTo>
                  <a:lnTo>
                    <a:pt x="41469" y="142009"/>
                  </a:lnTo>
                  <a:lnTo>
                    <a:pt x="52597" y="144765"/>
                  </a:lnTo>
                  <a:lnTo>
                    <a:pt x="64058" y="145651"/>
                  </a:lnTo>
                  <a:lnTo>
                    <a:pt x="75501" y="144647"/>
                  </a:lnTo>
                  <a:lnTo>
                    <a:pt x="86624" y="141685"/>
                  </a:lnTo>
                  <a:lnTo>
                    <a:pt x="97093" y="136500"/>
                  </a:lnTo>
                  <a:lnTo>
                    <a:pt x="106786" y="129158"/>
                  </a:lnTo>
                  <a:lnTo>
                    <a:pt x="115277" y="119991"/>
                  </a:lnTo>
                  <a:lnTo>
                    <a:pt x="121778" y="109405"/>
                  </a:lnTo>
                  <a:lnTo>
                    <a:pt x="126034" y="97778"/>
                  </a:lnTo>
                  <a:lnTo>
                    <a:pt x="128095" y="85737"/>
                  </a:lnTo>
                  <a:lnTo>
                    <a:pt x="128049" y="74121"/>
                  </a:lnTo>
                  <a:lnTo>
                    <a:pt x="126164" y="63357"/>
                  </a:lnTo>
                  <a:lnTo>
                    <a:pt x="122646" y="53657"/>
                  </a:lnTo>
                  <a:lnTo>
                    <a:pt x="117554" y="45206"/>
                  </a:lnTo>
                  <a:lnTo>
                    <a:pt x="111068" y="37970"/>
                  </a:lnTo>
                  <a:lnTo>
                    <a:pt x="103725" y="31905"/>
                  </a:lnTo>
                  <a:lnTo>
                    <a:pt x="95507" y="26463"/>
                  </a:lnTo>
                  <a:lnTo>
                    <a:pt x="84576" y="21163"/>
                  </a:lnTo>
                  <a:lnTo>
                    <a:pt x="67741" y="15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40825" y="3885279"/>
              <a:ext cx="128824" cy="191521"/>
            </a:xfrm>
            <a:custGeom>
              <a:avLst/>
              <a:gdLst/>
              <a:ahLst/>
              <a:cxnLst/>
              <a:rect l="0" t="0" r="0" b="0"/>
              <a:pathLst>
                <a:path w="128824" h="191521">
                  <a:moveTo>
                    <a:pt x="18951" y="73699"/>
                  </a:moveTo>
                  <a:lnTo>
                    <a:pt x="13217" y="79701"/>
                  </a:lnTo>
                  <a:lnTo>
                    <a:pt x="8933" y="86546"/>
                  </a:lnTo>
                  <a:lnTo>
                    <a:pt x="5727" y="94938"/>
                  </a:lnTo>
                  <a:lnTo>
                    <a:pt x="3366" y="104738"/>
                  </a:lnTo>
                  <a:lnTo>
                    <a:pt x="1669" y="115701"/>
                  </a:lnTo>
                  <a:lnTo>
                    <a:pt x="483" y="127553"/>
                  </a:lnTo>
                  <a:lnTo>
                    <a:pt x="0" y="139731"/>
                  </a:lnTo>
                  <a:lnTo>
                    <a:pt x="728" y="151430"/>
                  </a:lnTo>
                  <a:lnTo>
                    <a:pt x="2857" y="162243"/>
                  </a:lnTo>
                  <a:lnTo>
                    <a:pt x="6592" y="171804"/>
                  </a:lnTo>
                  <a:lnTo>
                    <a:pt x="12305" y="179628"/>
                  </a:lnTo>
                  <a:lnTo>
                    <a:pt x="20001" y="185620"/>
                  </a:lnTo>
                  <a:lnTo>
                    <a:pt x="29236" y="189679"/>
                  </a:lnTo>
                  <a:lnTo>
                    <a:pt x="39337" y="191520"/>
                  </a:lnTo>
                  <a:lnTo>
                    <a:pt x="49823" y="191206"/>
                  </a:lnTo>
                  <a:lnTo>
                    <a:pt x="60285" y="189066"/>
                  </a:lnTo>
                  <a:lnTo>
                    <a:pt x="70301" y="185505"/>
                  </a:lnTo>
                  <a:lnTo>
                    <a:pt x="79700" y="180888"/>
                  </a:lnTo>
                  <a:lnTo>
                    <a:pt x="88501" y="175351"/>
                  </a:lnTo>
                  <a:lnTo>
                    <a:pt x="96807" y="168812"/>
                  </a:lnTo>
                  <a:lnTo>
                    <a:pt x="104723" y="161299"/>
                  </a:lnTo>
                  <a:lnTo>
                    <a:pt x="112025" y="152797"/>
                  </a:lnTo>
                  <a:lnTo>
                    <a:pt x="118178" y="143180"/>
                  </a:lnTo>
                  <a:lnTo>
                    <a:pt x="122979" y="132484"/>
                  </a:lnTo>
                  <a:lnTo>
                    <a:pt x="126373" y="120877"/>
                  </a:lnTo>
                  <a:lnTo>
                    <a:pt x="128284" y="108560"/>
                  </a:lnTo>
                  <a:lnTo>
                    <a:pt x="128823" y="95726"/>
                  </a:lnTo>
                  <a:lnTo>
                    <a:pt x="128067" y="82685"/>
                  </a:lnTo>
                  <a:lnTo>
                    <a:pt x="125973" y="69857"/>
                  </a:lnTo>
                  <a:lnTo>
                    <a:pt x="122646" y="57461"/>
                  </a:lnTo>
                  <a:lnTo>
                    <a:pt x="118417" y="45782"/>
                  </a:lnTo>
                  <a:lnTo>
                    <a:pt x="113240" y="34009"/>
                  </a:lnTo>
                  <a:lnTo>
                    <a:pt x="105544" y="19991"/>
                  </a:lnTo>
                  <a:lnTo>
                    <a:pt x="926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97319" y="3769465"/>
              <a:ext cx="15142" cy="263213"/>
            </a:xfrm>
            <a:custGeom>
              <a:avLst/>
              <a:gdLst/>
              <a:ahLst/>
              <a:cxnLst/>
              <a:rect l="0" t="0" r="0" b="0"/>
              <a:pathLst>
                <a:path w="15142" h="263213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5" y="51468"/>
                  </a:lnTo>
                  <a:lnTo>
                    <a:pt x="2141" y="65176"/>
                  </a:lnTo>
                  <a:lnTo>
                    <a:pt x="2825" y="79766"/>
                  </a:lnTo>
                  <a:lnTo>
                    <a:pt x="3351" y="94695"/>
                  </a:lnTo>
                  <a:lnTo>
                    <a:pt x="3737" y="109620"/>
                  </a:lnTo>
                  <a:lnTo>
                    <a:pt x="4012" y="124401"/>
                  </a:lnTo>
                  <a:lnTo>
                    <a:pt x="4204" y="139011"/>
                  </a:lnTo>
                  <a:lnTo>
                    <a:pt x="4341" y="153468"/>
                  </a:lnTo>
                  <a:lnTo>
                    <a:pt x="4603" y="167804"/>
                  </a:lnTo>
                  <a:lnTo>
                    <a:pt x="5313" y="182051"/>
                  </a:lnTo>
                  <a:lnTo>
                    <a:pt x="6603" y="196218"/>
                  </a:lnTo>
                  <a:lnTo>
                    <a:pt x="8292" y="209913"/>
                  </a:lnTo>
                  <a:lnTo>
                    <a:pt x="10140" y="223792"/>
                  </a:lnTo>
                  <a:lnTo>
                    <a:pt x="12312" y="240191"/>
                  </a:lnTo>
                  <a:lnTo>
                    <a:pt x="1514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07175" y="387475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4844" y="0"/>
                  </a:lnTo>
                  <a:lnTo>
                    <a:pt x="160933" y="0"/>
                  </a:lnTo>
                  <a:lnTo>
                    <a:pt x="146444" y="4"/>
                  </a:lnTo>
                  <a:lnTo>
                    <a:pt x="131588" y="177"/>
                  </a:lnTo>
                  <a:lnTo>
                    <a:pt x="117060" y="825"/>
                  </a:lnTo>
                  <a:lnTo>
                    <a:pt x="103241" y="2074"/>
                  </a:lnTo>
                  <a:lnTo>
                    <a:pt x="90030" y="3727"/>
                  </a:lnTo>
                  <a:lnTo>
                    <a:pt x="77018" y="5375"/>
                  </a:lnTo>
                  <a:lnTo>
                    <a:pt x="63947" y="6782"/>
                  </a:lnTo>
                  <a:lnTo>
                    <a:pt x="51127" y="8080"/>
                  </a:lnTo>
                  <a:lnTo>
                    <a:pt x="37998" y="9909"/>
                  </a:lnTo>
                  <a:lnTo>
                    <a:pt x="22286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22345" y="3706294"/>
              <a:ext cx="279670" cy="306369"/>
            </a:xfrm>
            <a:custGeom>
              <a:avLst/>
              <a:gdLst/>
              <a:ahLst/>
              <a:cxnLst/>
              <a:rect l="0" t="0" r="0" b="0"/>
              <a:pathLst>
                <a:path w="279670" h="306369">
                  <a:moveTo>
                    <a:pt x="16456" y="0"/>
                  </a:moveTo>
                  <a:lnTo>
                    <a:pt x="10723" y="8869"/>
                  </a:lnTo>
                  <a:lnTo>
                    <a:pt x="6439" y="17855"/>
                  </a:lnTo>
                  <a:lnTo>
                    <a:pt x="3237" y="27855"/>
                  </a:lnTo>
                  <a:lnTo>
                    <a:pt x="1049" y="39009"/>
                  </a:lnTo>
                  <a:lnTo>
                    <a:pt x="0" y="51468"/>
                  </a:lnTo>
                  <a:lnTo>
                    <a:pt x="54" y="65180"/>
                  </a:lnTo>
                  <a:lnTo>
                    <a:pt x="878" y="79943"/>
                  </a:lnTo>
                  <a:lnTo>
                    <a:pt x="1958" y="95521"/>
                  </a:lnTo>
                  <a:lnTo>
                    <a:pt x="2979" y="111699"/>
                  </a:lnTo>
                  <a:lnTo>
                    <a:pt x="3982" y="128306"/>
                  </a:lnTo>
                  <a:lnTo>
                    <a:pt x="5263" y="145212"/>
                  </a:lnTo>
                  <a:lnTo>
                    <a:pt x="6975" y="162321"/>
                  </a:lnTo>
                  <a:lnTo>
                    <a:pt x="9126" y="179402"/>
                  </a:lnTo>
                  <a:lnTo>
                    <a:pt x="11649" y="196105"/>
                  </a:lnTo>
                  <a:lnTo>
                    <a:pt x="14456" y="212267"/>
                  </a:lnTo>
                  <a:lnTo>
                    <a:pt x="17308" y="227901"/>
                  </a:lnTo>
                  <a:lnTo>
                    <a:pt x="19835" y="243092"/>
                  </a:lnTo>
                  <a:lnTo>
                    <a:pt x="21867" y="257858"/>
                  </a:lnTo>
                  <a:lnTo>
                    <a:pt x="23502" y="269259"/>
                  </a:lnTo>
                  <a:lnTo>
                    <a:pt x="24972" y="273324"/>
                  </a:lnTo>
                  <a:lnTo>
                    <a:pt x="26483" y="270970"/>
                  </a:lnTo>
                  <a:lnTo>
                    <a:pt x="28261" y="264286"/>
                  </a:lnTo>
                  <a:lnTo>
                    <a:pt x="30398" y="255045"/>
                  </a:lnTo>
                  <a:lnTo>
                    <a:pt x="32881" y="244588"/>
                  </a:lnTo>
                  <a:lnTo>
                    <a:pt x="35659" y="233692"/>
                  </a:lnTo>
                  <a:lnTo>
                    <a:pt x="38993" y="223040"/>
                  </a:lnTo>
                  <a:lnTo>
                    <a:pt x="43438" y="213386"/>
                  </a:lnTo>
                  <a:lnTo>
                    <a:pt x="49201" y="205043"/>
                  </a:lnTo>
                  <a:lnTo>
                    <a:pt x="56020" y="198433"/>
                  </a:lnTo>
                  <a:lnTo>
                    <a:pt x="63360" y="194262"/>
                  </a:lnTo>
                  <a:lnTo>
                    <a:pt x="70847" y="192688"/>
                  </a:lnTo>
                  <a:lnTo>
                    <a:pt x="78144" y="193731"/>
                  </a:lnTo>
                  <a:lnTo>
                    <a:pt x="84882" y="197538"/>
                  </a:lnTo>
                  <a:lnTo>
                    <a:pt x="90928" y="203911"/>
                  </a:lnTo>
                  <a:lnTo>
                    <a:pt x="96325" y="212407"/>
                  </a:lnTo>
                  <a:lnTo>
                    <a:pt x="101191" y="222535"/>
                  </a:lnTo>
                  <a:lnTo>
                    <a:pt x="105654" y="233854"/>
                  </a:lnTo>
                  <a:lnTo>
                    <a:pt x="109823" y="245857"/>
                  </a:lnTo>
                  <a:lnTo>
                    <a:pt x="113784" y="257979"/>
                  </a:lnTo>
                  <a:lnTo>
                    <a:pt x="117607" y="269837"/>
                  </a:lnTo>
                  <a:lnTo>
                    <a:pt x="121534" y="278926"/>
                  </a:lnTo>
                  <a:lnTo>
                    <a:pt x="125583" y="282121"/>
                  </a:lnTo>
                  <a:lnTo>
                    <a:pt x="129526" y="280283"/>
                  </a:lnTo>
                  <a:lnTo>
                    <a:pt x="133710" y="275133"/>
                  </a:lnTo>
                  <a:lnTo>
                    <a:pt x="138557" y="268273"/>
                  </a:lnTo>
                  <a:lnTo>
                    <a:pt x="144425" y="261121"/>
                  </a:lnTo>
                  <a:lnTo>
                    <a:pt x="151378" y="254415"/>
                  </a:lnTo>
                  <a:lnTo>
                    <a:pt x="159284" y="248380"/>
                  </a:lnTo>
                  <a:lnTo>
                    <a:pt x="167944" y="242990"/>
                  </a:lnTo>
                  <a:lnTo>
                    <a:pt x="177163" y="238124"/>
                  </a:lnTo>
                  <a:lnTo>
                    <a:pt x="186619" y="233491"/>
                  </a:lnTo>
                  <a:lnTo>
                    <a:pt x="195885" y="228676"/>
                  </a:lnTo>
                  <a:lnTo>
                    <a:pt x="204744" y="223463"/>
                  </a:lnTo>
                  <a:lnTo>
                    <a:pt x="213166" y="217823"/>
                  </a:lnTo>
                  <a:lnTo>
                    <a:pt x="221209" y="211810"/>
                  </a:lnTo>
                  <a:lnTo>
                    <a:pt x="228941" y="205496"/>
                  </a:lnTo>
                  <a:lnTo>
                    <a:pt x="235947" y="198629"/>
                  </a:lnTo>
                  <a:lnTo>
                    <a:pt x="241369" y="190656"/>
                  </a:lnTo>
                  <a:lnTo>
                    <a:pt x="244861" y="181373"/>
                  </a:lnTo>
                  <a:lnTo>
                    <a:pt x="246392" y="171207"/>
                  </a:lnTo>
                  <a:lnTo>
                    <a:pt x="245981" y="160998"/>
                  </a:lnTo>
                  <a:lnTo>
                    <a:pt x="243843" y="151259"/>
                  </a:lnTo>
                  <a:lnTo>
                    <a:pt x="239985" y="142621"/>
                  </a:lnTo>
                  <a:lnTo>
                    <a:pt x="234130" y="135963"/>
                  </a:lnTo>
                  <a:lnTo>
                    <a:pt x="226311" y="131574"/>
                  </a:lnTo>
                  <a:lnTo>
                    <a:pt x="216978" y="129409"/>
                  </a:lnTo>
                  <a:lnTo>
                    <a:pt x="206805" y="129378"/>
                  </a:lnTo>
                  <a:lnTo>
                    <a:pt x="196272" y="131209"/>
                  </a:lnTo>
                  <a:lnTo>
                    <a:pt x="185947" y="134688"/>
                  </a:lnTo>
                  <a:lnTo>
                    <a:pt x="176555" y="139755"/>
                  </a:lnTo>
                  <a:lnTo>
                    <a:pt x="168397" y="146236"/>
                  </a:lnTo>
                  <a:lnTo>
                    <a:pt x="161582" y="154026"/>
                  </a:lnTo>
                  <a:lnTo>
                    <a:pt x="156213" y="163156"/>
                  </a:lnTo>
                  <a:lnTo>
                    <a:pt x="152196" y="173517"/>
                  </a:lnTo>
                  <a:lnTo>
                    <a:pt x="149461" y="184727"/>
                  </a:lnTo>
                  <a:lnTo>
                    <a:pt x="148058" y="196244"/>
                  </a:lnTo>
                  <a:lnTo>
                    <a:pt x="147893" y="207730"/>
                  </a:lnTo>
                  <a:lnTo>
                    <a:pt x="148914" y="219051"/>
                  </a:lnTo>
                  <a:lnTo>
                    <a:pt x="151194" y="230185"/>
                  </a:lnTo>
                  <a:lnTo>
                    <a:pt x="154654" y="241152"/>
                  </a:lnTo>
                  <a:lnTo>
                    <a:pt x="159094" y="251822"/>
                  </a:lnTo>
                  <a:lnTo>
                    <a:pt x="164291" y="261921"/>
                  </a:lnTo>
                  <a:lnTo>
                    <a:pt x="170049" y="271343"/>
                  </a:lnTo>
                  <a:lnTo>
                    <a:pt x="176372" y="279975"/>
                  </a:lnTo>
                  <a:lnTo>
                    <a:pt x="183448" y="287629"/>
                  </a:lnTo>
                  <a:lnTo>
                    <a:pt x="191320" y="294286"/>
                  </a:lnTo>
                  <a:lnTo>
                    <a:pt x="199894" y="299756"/>
                  </a:lnTo>
                  <a:lnTo>
                    <a:pt x="209028" y="303608"/>
                  </a:lnTo>
                  <a:lnTo>
                    <a:pt x="218577" y="305754"/>
                  </a:lnTo>
                  <a:lnTo>
                    <a:pt x="228353" y="306368"/>
                  </a:lnTo>
                  <a:lnTo>
                    <a:pt x="239297" y="305661"/>
                  </a:lnTo>
                  <a:lnTo>
                    <a:pt x="254604" y="302455"/>
                  </a:lnTo>
                  <a:lnTo>
                    <a:pt x="27966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52462" y="3800153"/>
              <a:ext cx="181180" cy="165454"/>
            </a:xfrm>
            <a:custGeom>
              <a:avLst/>
              <a:gdLst/>
              <a:ahLst/>
              <a:cxnLst/>
              <a:rect l="0" t="0" r="0" b="0"/>
              <a:pathLst>
                <a:path w="181180" h="165454">
                  <a:moveTo>
                    <a:pt x="86423" y="116711"/>
                  </a:moveTo>
                  <a:lnTo>
                    <a:pt x="89356" y="107910"/>
                  </a:lnTo>
                  <a:lnTo>
                    <a:pt x="92139" y="99563"/>
                  </a:lnTo>
                  <a:lnTo>
                    <a:pt x="95029" y="90864"/>
                  </a:lnTo>
                  <a:lnTo>
                    <a:pt x="97724" y="81743"/>
                  </a:lnTo>
                  <a:lnTo>
                    <a:pt x="99592" y="72248"/>
                  </a:lnTo>
                  <a:lnTo>
                    <a:pt x="100345" y="62456"/>
                  </a:lnTo>
                  <a:lnTo>
                    <a:pt x="99859" y="52442"/>
                  </a:lnTo>
                  <a:lnTo>
                    <a:pt x="98009" y="42269"/>
                  </a:lnTo>
                  <a:lnTo>
                    <a:pt x="94864" y="31996"/>
                  </a:lnTo>
                  <a:lnTo>
                    <a:pt x="90310" y="22150"/>
                  </a:lnTo>
                  <a:lnTo>
                    <a:pt x="83981" y="13677"/>
                  </a:lnTo>
                  <a:lnTo>
                    <a:pt x="75844" y="6992"/>
                  </a:lnTo>
                  <a:lnTo>
                    <a:pt x="66466" y="2336"/>
                  </a:lnTo>
                  <a:lnTo>
                    <a:pt x="56796" y="28"/>
                  </a:lnTo>
                  <a:lnTo>
                    <a:pt x="47412" y="0"/>
                  </a:lnTo>
                  <a:lnTo>
                    <a:pt x="38675" y="2066"/>
                  </a:lnTo>
                  <a:lnTo>
                    <a:pt x="30886" y="6102"/>
                  </a:lnTo>
                  <a:lnTo>
                    <a:pt x="24097" y="11848"/>
                  </a:lnTo>
                  <a:lnTo>
                    <a:pt x="18182" y="18956"/>
                  </a:lnTo>
                  <a:lnTo>
                    <a:pt x="12960" y="27088"/>
                  </a:lnTo>
                  <a:lnTo>
                    <a:pt x="8264" y="35966"/>
                  </a:lnTo>
                  <a:lnTo>
                    <a:pt x="4276" y="45535"/>
                  </a:lnTo>
                  <a:lnTo>
                    <a:pt x="1500" y="55943"/>
                  </a:lnTo>
                  <a:lnTo>
                    <a:pt x="116" y="67206"/>
                  </a:lnTo>
                  <a:lnTo>
                    <a:pt x="0" y="79210"/>
                  </a:lnTo>
                  <a:lnTo>
                    <a:pt x="910" y="91800"/>
                  </a:lnTo>
                  <a:lnTo>
                    <a:pt x="2601" y="104819"/>
                  </a:lnTo>
                  <a:lnTo>
                    <a:pt x="5022" y="117814"/>
                  </a:lnTo>
                  <a:lnTo>
                    <a:pt x="8318" y="130080"/>
                  </a:lnTo>
                  <a:lnTo>
                    <a:pt x="12500" y="141276"/>
                  </a:lnTo>
                  <a:lnTo>
                    <a:pt x="17612" y="150927"/>
                  </a:lnTo>
                  <a:lnTo>
                    <a:pt x="23800" y="158280"/>
                  </a:lnTo>
                  <a:lnTo>
                    <a:pt x="31030" y="163139"/>
                  </a:lnTo>
                  <a:lnTo>
                    <a:pt x="38818" y="165453"/>
                  </a:lnTo>
                  <a:lnTo>
                    <a:pt x="46352" y="165051"/>
                  </a:lnTo>
                  <a:lnTo>
                    <a:pt x="53191" y="162113"/>
                  </a:lnTo>
                  <a:lnTo>
                    <a:pt x="59255" y="156906"/>
                  </a:lnTo>
                  <a:lnTo>
                    <a:pt x="64636" y="149608"/>
                  </a:lnTo>
                  <a:lnTo>
                    <a:pt x="69473" y="140519"/>
                  </a:lnTo>
                  <a:lnTo>
                    <a:pt x="73738" y="130013"/>
                  </a:lnTo>
                  <a:lnTo>
                    <a:pt x="77239" y="118446"/>
                  </a:lnTo>
                  <a:lnTo>
                    <a:pt x="79957" y="106202"/>
                  </a:lnTo>
                  <a:lnTo>
                    <a:pt x="82865" y="96619"/>
                  </a:lnTo>
                  <a:lnTo>
                    <a:pt x="86827" y="93730"/>
                  </a:lnTo>
                  <a:lnTo>
                    <a:pt x="91253" y="96306"/>
                  </a:lnTo>
                  <a:lnTo>
                    <a:pt x="96075" y="102257"/>
                  </a:lnTo>
                  <a:lnTo>
                    <a:pt x="101349" y="109978"/>
                  </a:lnTo>
                  <a:lnTo>
                    <a:pt x="107054" y="118317"/>
                  </a:lnTo>
                  <a:lnTo>
                    <a:pt x="113130" y="126661"/>
                  </a:lnTo>
                  <a:lnTo>
                    <a:pt x="119821" y="134288"/>
                  </a:lnTo>
                  <a:lnTo>
                    <a:pt x="127669" y="140229"/>
                  </a:lnTo>
                  <a:lnTo>
                    <a:pt x="136855" y="144131"/>
                  </a:lnTo>
                  <a:lnTo>
                    <a:pt x="146656" y="146298"/>
                  </a:lnTo>
                  <a:lnTo>
                    <a:pt x="156588" y="147634"/>
                  </a:lnTo>
                  <a:lnTo>
                    <a:pt x="167523" y="148251"/>
                  </a:lnTo>
                  <a:lnTo>
                    <a:pt x="181179" y="148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31285" y="3766250"/>
              <a:ext cx="169463" cy="211105"/>
            </a:xfrm>
            <a:custGeom>
              <a:avLst/>
              <a:gdLst/>
              <a:ahLst/>
              <a:cxnLst/>
              <a:rect l="0" t="0" r="0" b="0"/>
              <a:pathLst>
                <a:path w="169463" h="211105">
                  <a:moveTo>
                    <a:pt x="97112" y="24272"/>
                  </a:moveTo>
                  <a:lnTo>
                    <a:pt x="91111" y="15671"/>
                  </a:lnTo>
                  <a:lnTo>
                    <a:pt x="84266" y="9245"/>
                  </a:lnTo>
                  <a:lnTo>
                    <a:pt x="75883" y="4446"/>
                  </a:lnTo>
                  <a:lnTo>
                    <a:pt x="66428" y="1250"/>
                  </a:lnTo>
                  <a:lnTo>
                    <a:pt x="56762" y="0"/>
                  </a:lnTo>
                  <a:lnTo>
                    <a:pt x="47407" y="715"/>
                  </a:lnTo>
                  <a:lnTo>
                    <a:pt x="38536" y="3123"/>
                  </a:lnTo>
                  <a:lnTo>
                    <a:pt x="30131" y="6863"/>
                  </a:lnTo>
                  <a:lnTo>
                    <a:pt x="22124" y="11604"/>
                  </a:lnTo>
                  <a:lnTo>
                    <a:pt x="14749" y="17394"/>
                  </a:lnTo>
                  <a:lnTo>
                    <a:pt x="8541" y="24635"/>
                  </a:lnTo>
                  <a:lnTo>
                    <a:pt x="3710" y="33418"/>
                  </a:lnTo>
                  <a:lnTo>
                    <a:pt x="634" y="43078"/>
                  </a:lnTo>
                  <a:lnTo>
                    <a:pt x="0" y="52414"/>
                  </a:lnTo>
                  <a:lnTo>
                    <a:pt x="1949" y="60763"/>
                  </a:lnTo>
                  <a:lnTo>
                    <a:pt x="6174" y="67994"/>
                  </a:lnTo>
                  <a:lnTo>
                    <a:pt x="12208" y="74233"/>
                  </a:lnTo>
                  <a:lnTo>
                    <a:pt x="19593" y="79686"/>
                  </a:lnTo>
                  <a:lnTo>
                    <a:pt x="27955" y="84552"/>
                  </a:lnTo>
                  <a:lnTo>
                    <a:pt x="37004" y="88996"/>
                  </a:lnTo>
                  <a:lnTo>
                    <a:pt x="46533" y="93143"/>
                  </a:lnTo>
                  <a:lnTo>
                    <a:pt x="56556" y="97085"/>
                  </a:lnTo>
                  <a:lnTo>
                    <a:pt x="67277" y="100886"/>
                  </a:lnTo>
                  <a:lnTo>
                    <a:pt x="78744" y="104597"/>
                  </a:lnTo>
                  <a:lnTo>
                    <a:pt x="90547" y="108411"/>
                  </a:lnTo>
                  <a:lnTo>
                    <a:pt x="101938" y="112657"/>
                  </a:lnTo>
                  <a:lnTo>
                    <a:pt x="112524" y="117479"/>
                  </a:lnTo>
                  <a:lnTo>
                    <a:pt x="122258" y="122853"/>
                  </a:lnTo>
                  <a:lnTo>
                    <a:pt x="131258" y="128686"/>
                  </a:lnTo>
                  <a:lnTo>
                    <a:pt x="139676" y="134874"/>
                  </a:lnTo>
                  <a:lnTo>
                    <a:pt x="147500" y="141486"/>
                  </a:lnTo>
                  <a:lnTo>
                    <a:pt x="154544" y="148756"/>
                  </a:lnTo>
                  <a:lnTo>
                    <a:pt x="160754" y="156754"/>
                  </a:lnTo>
                  <a:lnTo>
                    <a:pt x="165740" y="165243"/>
                  </a:lnTo>
                  <a:lnTo>
                    <a:pt x="168727" y="173787"/>
                  </a:lnTo>
                  <a:lnTo>
                    <a:pt x="169462" y="182117"/>
                  </a:lnTo>
                  <a:lnTo>
                    <a:pt x="167835" y="189827"/>
                  </a:lnTo>
                  <a:lnTo>
                    <a:pt x="163626" y="196321"/>
                  </a:lnTo>
                  <a:lnTo>
                    <a:pt x="156979" y="201386"/>
                  </a:lnTo>
                  <a:lnTo>
                    <a:pt x="148297" y="205143"/>
                  </a:lnTo>
                  <a:lnTo>
                    <a:pt x="138044" y="207837"/>
                  </a:lnTo>
                  <a:lnTo>
                    <a:pt x="126641" y="209723"/>
                  </a:lnTo>
                  <a:lnTo>
                    <a:pt x="114582" y="210858"/>
                  </a:lnTo>
                  <a:lnTo>
                    <a:pt x="102422" y="211104"/>
                  </a:lnTo>
                  <a:lnTo>
                    <a:pt x="90475" y="210458"/>
                  </a:lnTo>
                  <a:lnTo>
                    <a:pt x="78899" y="209006"/>
                  </a:lnTo>
                  <a:lnTo>
                    <a:pt x="66463" y="206600"/>
                  </a:lnTo>
                  <a:lnTo>
                    <a:pt x="49840" y="201910"/>
                  </a:lnTo>
                  <a:lnTo>
                    <a:pt x="23413" y="192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79066" y="3653652"/>
              <a:ext cx="17788" cy="294799"/>
            </a:xfrm>
            <a:custGeom>
              <a:avLst/>
              <a:gdLst/>
              <a:ahLst/>
              <a:cxnLst/>
              <a:rect l="0" t="0" r="0" b="0"/>
              <a:pathLst>
                <a:path w="17788" h="294799">
                  <a:moveTo>
                    <a:pt x="17787" y="0"/>
                  </a:moveTo>
                  <a:lnTo>
                    <a:pt x="14853" y="8868"/>
                  </a:lnTo>
                  <a:lnTo>
                    <a:pt x="12071" y="17855"/>
                  </a:lnTo>
                  <a:lnTo>
                    <a:pt x="9176" y="27864"/>
                  </a:lnTo>
                  <a:lnTo>
                    <a:pt x="6309" y="39363"/>
                  </a:lnTo>
                  <a:lnTo>
                    <a:pt x="3792" y="53119"/>
                  </a:lnTo>
                  <a:lnTo>
                    <a:pt x="1786" y="69319"/>
                  </a:lnTo>
                  <a:lnTo>
                    <a:pt x="446" y="87042"/>
                  </a:lnTo>
                  <a:lnTo>
                    <a:pt x="0" y="104620"/>
                  </a:lnTo>
                  <a:lnTo>
                    <a:pt x="476" y="121105"/>
                  </a:lnTo>
                  <a:lnTo>
                    <a:pt x="1592" y="136592"/>
                  </a:lnTo>
                  <a:lnTo>
                    <a:pt x="2872" y="151818"/>
                  </a:lnTo>
                  <a:lnTo>
                    <a:pt x="4029" y="167278"/>
                  </a:lnTo>
                  <a:lnTo>
                    <a:pt x="5125" y="182984"/>
                  </a:lnTo>
                  <a:lnTo>
                    <a:pt x="6467" y="198629"/>
                  </a:lnTo>
                  <a:lnTo>
                    <a:pt x="8217" y="214009"/>
                  </a:lnTo>
                  <a:lnTo>
                    <a:pt x="10232" y="228855"/>
                  </a:lnTo>
                  <a:lnTo>
                    <a:pt x="12343" y="244443"/>
                  </a:lnTo>
                  <a:lnTo>
                    <a:pt x="14737" y="264373"/>
                  </a:lnTo>
                  <a:lnTo>
                    <a:pt x="1778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81040" y="3769465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70049" y="2934"/>
                  </a:lnTo>
                  <a:lnTo>
                    <a:pt x="160422" y="5716"/>
                  </a:lnTo>
                  <a:lnTo>
                    <a:pt x="149130" y="8611"/>
                  </a:lnTo>
                  <a:lnTo>
                    <a:pt x="136290" y="11479"/>
                  </a:lnTo>
                  <a:lnTo>
                    <a:pt x="122162" y="13995"/>
                  </a:lnTo>
                  <a:lnTo>
                    <a:pt x="107046" y="16010"/>
                  </a:lnTo>
                  <a:lnTo>
                    <a:pt x="91531" y="17696"/>
                  </a:lnTo>
                  <a:lnTo>
                    <a:pt x="76439" y="19439"/>
                  </a:lnTo>
                  <a:lnTo>
                    <a:pt x="62197" y="21460"/>
                  </a:lnTo>
                  <a:lnTo>
                    <a:pt x="49110" y="23659"/>
                  </a:lnTo>
                  <a:lnTo>
                    <a:pt x="36158" y="25913"/>
                  </a:lnTo>
                  <a:lnTo>
                    <a:pt x="21090" y="284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93074" y="4885288"/>
            <a:ext cx="2048025" cy="672061"/>
            <a:chOff x="393074" y="4885288"/>
            <a:chExt cx="2048025" cy="672061"/>
          </a:xfrm>
        </p:grpSpPr>
        <p:sp>
          <p:nvSpPr>
            <p:cNvPr id="75" name="Freeform 74"/>
            <p:cNvSpPr/>
            <p:nvPr/>
          </p:nvSpPr>
          <p:spPr>
            <a:xfrm>
              <a:off x="604526" y="5116915"/>
              <a:ext cx="25671" cy="410612"/>
            </a:xfrm>
            <a:custGeom>
              <a:avLst/>
              <a:gdLst/>
              <a:ahLst/>
              <a:cxnLst/>
              <a:rect l="0" t="0" r="0" b="0"/>
              <a:pathLst>
                <a:path w="25671" h="410612">
                  <a:moveTo>
                    <a:pt x="4613" y="0"/>
                  </a:moveTo>
                  <a:lnTo>
                    <a:pt x="1813" y="14602"/>
                  </a:lnTo>
                  <a:lnTo>
                    <a:pt x="311" y="27873"/>
                  </a:lnTo>
                  <a:lnTo>
                    <a:pt x="0" y="41084"/>
                  </a:lnTo>
                  <a:lnTo>
                    <a:pt x="507" y="54771"/>
                  </a:lnTo>
                  <a:lnTo>
                    <a:pt x="1326" y="69576"/>
                  </a:lnTo>
                  <a:lnTo>
                    <a:pt x="2147" y="85722"/>
                  </a:lnTo>
                  <a:lnTo>
                    <a:pt x="3003" y="102621"/>
                  </a:lnTo>
                  <a:lnTo>
                    <a:pt x="4178" y="119119"/>
                  </a:lnTo>
                  <a:lnTo>
                    <a:pt x="5813" y="134589"/>
                  </a:lnTo>
                  <a:lnTo>
                    <a:pt x="7740" y="149244"/>
                  </a:lnTo>
                  <a:lnTo>
                    <a:pt x="9580" y="163839"/>
                  </a:lnTo>
                  <a:lnTo>
                    <a:pt x="11119" y="178848"/>
                  </a:lnTo>
                  <a:lnTo>
                    <a:pt x="12475" y="194574"/>
                  </a:lnTo>
                  <a:lnTo>
                    <a:pt x="13992" y="211290"/>
                  </a:lnTo>
                  <a:lnTo>
                    <a:pt x="15860" y="229024"/>
                  </a:lnTo>
                  <a:lnTo>
                    <a:pt x="17946" y="247480"/>
                  </a:lnTo>
                  <a:lnTo>
                    <a:pt x="19892" y="266161"/>
                  </a:lnTo>
                  <a:lnTo>
                    <a:pt x="21498" y="284754"/>
                  </a:lnTo>
                  <a:lnTo>
                    <a:pt x="22729" y="302983"/>
                  </a:lnTo>
                  <a:lnTo>
                    <a:pt x="23630" y="320529"/>
                  </a:lnTo>
                  <a:lnTo>
                    <a:pt x="24271" y="337278"/>
                  </a:lnTo>
                  <a:lnTo>
                    <a:pt x="24719" y="352896"/>
                  </a:lnTo>
                  <a:lnTo>
                    <a:pt x="25076" y="368362"/>
                  </a:lnTo>
                  <a:lnTo>
                    <a:pt x="25375" y="386153"/>
                  </a:lnTo>
                  <a:lnTo>
                    <a:pt x="2567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2719" y="5180086"/>
              <a:ext cx="158535" cy="252981"/>
            </a:xfrm>
            <a:custGeom>
              <a:avLst/>
              <a:gdLst/>
              <a:ahLst/>
              <a:cxnLst/>
              <a:rect l="0" t="0" r="0" b="0"/>
              <a:pathLst>
                <a:path w="158535" h="252981">
                  <a:moveTo>
                    <a:pt x="158534" y="115814"/>
                  </a:moveTo>
                  <a:lnTo>
                    <a:pt x="152666" y="121681"/>
                  </a:lnTo>
                  <a:lnTo>
                    <a:pt x="147102" y="127245"/>
                  </a:lnTo>
                  <a:lnTo>
                    <a:pt x="141303" y="133045"/>
                  </a:lnTo>
                  <a:lnTo>
                    <a:pt x="135222" y="139125"/>
                  </a:lnTo>
                  <a:lnTo>
                    <a:pt x="128892" y="145455"/>
                  </a:lnTo>
                  <a:lnTo>
                    <a:pt x="122364" y="151983"/>
                  </a:lnTo>
                  <a:lnTo>
                    <a:pt x="115688" y="158659"/>
                  </a:lnTo>
                  <a:lnTo>
                    <a:pt x="108906" y="165443"/>
                  </a:lnTo>
                  <a:lnTo>
                    <a:pt x="102048" y="172300"/>
                  </a:lnTo>
                  <a:lnTo>
                    <a:pt x="95138" y="179209"/>
                  </a:lnTo>
                  <a:lnTo>
                    <a:pt x="88193" y="186154"/>
                  </a:lnTo>
                  <a:lnTo>
                    <a:pt x="81224" y="193128"/>
                  </a:lnTo>
                  <a:lnTo>
                    <a:pt x="74239" y="200287"/>
                  </a:lnTo>
                  <a:lnTo>
                    <a:pt x="67242" y="207932"/>
                  </a:lnTo>
                  <a:lnTo>
                    <a:pt x="60233" y="216185"/>
                  </a:lnTo>
                  <a:lnTo>
                    <a:pt x="53051" y="224846"/>
                  </a:lnTo>
                  <a:lnTo>
                    <a:pt x="45391" y="233507"/>
                  </a:lnTo>
                  <a:lnTo>
                    <a:pt x="37132" y="241896"/>
                  </a:lnTo>
                  <a:lnTo>
                    <a:pt x="28636" y="248969"/>
                  </a:lnTo>
                  <a:lnTo>
                    <a:pt x="20619" y="252903"/>
                  </a:lnTo>
                  <a:lnTo>
                    <a:pt x="13461" y="252980"/>
                  </a:lnTo>
                  <a:lnTo>
                    <a:pt x="7522" y="249449"/>
                  </a:lnTo>
                  <a:lnTo>
                    <a:pt x="3288" y="242968"/>
                  </a:lnTo>
                  <a:lnTo>
                    <a:pt x="854" y="234237"/>
                  </a:lnTo>
                  <a:lnTo>
                    <a:pt x="0" y="223703"/>
                  </a:lnTo>
                  <a:lnTo>
                    <a:pt x="399" y="211534"/>
                  </a:lnTo>
                  <a:lnTo>
                    <a:pt x="1735" y="197959"/>
                  </a:lnTo>
                  <a:lnTo>
                    <a:pt x="3746" y="183425"/>
                  </a:lnTo>
                  <a:lnTo>
                    <a:pt x="6233" y="168518"/>
                  </a:lnTo>
                  <a:lnTo>
                    <a:pt x="9048" y="153605"/>
                  </a:lnTo>
                  <a:lnTo>
                    <a:pt x="12089" y="138998"/>
                  </a:lnTo>
                  <a:lnTo>
                    <a:pt x="15283" y="125035"/>
                  </a:lnTo>
                  <a:lnTo>
                    <a:pt x="18581" y="111825"/>
                  </a:lnTo>
                  <a:lnTo>
                    <a:pt x="21949" y="99140"/>
                  </a:lnTo>
                  <a:lnTo>
                    <a:pt x="25364" y="86541"/>
                  </a:lnTo>
                  <a:lnTo>
                    <a:pt x="28810" y="73770"/>
                  </a:lnTo>
                  <a:lnTo>
                    <a:pt x="32318" y="60968"/>
                  </a:lnTo>
                  <a:lnTo>
                    <a:pt x="36411" y="47116"/>
                  </a:lnTo>
                  <a:lnTo>
                    <a:pt x="42567" y="28756"/>
                  </a:lnTo>
                  <a:lnTo>
                    <a:pt x="532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3074" y="5022159"/>
              <a:ext cx="456673" cy="535190"/>
            </a:xfrm>
            <a:custGeom>
              <a:avLst/>
              <a:gdLst/>
              <a:ahLst/>
              <a:cxnLst/>
              <a:rect l="0" t="0" r="0" b="0"/>
              <a:pathLst>
                <a:path w="456673" h="535190">
                  <a:moveTo>
                    <a:pt x="247650" y="0"/>
                  </a:moveTo>
                  <a:lnTo>
                    <a:pt x="235915" y="134"/>
                  </a:lnTo>
                  <a:lnTo>
                    <a:pt x="224786" y="1414"/>
                  </a:lnTo>
                  <a:lnTo>
                    <a:pt x="213193" y="4007"/>
                  </a:lnTo>
                  <a:lnTo>
                    <a:pt x="201204" y="7727"/>
                  </a:lnTo>
                  <a:lnTo>
                    <a:pt x="189193" y="12360"/>
                  </a:lnTo>
                  <a:lnTo>
                    <a:pt x="177385" y="17697"/>
                  </a:lnTo>
                  <a:lnTo>
                    <a:pt x="165686" y="23717"/>
                  </a:lnTo>
                  <a:lnTo>
                    <a:pt x="153769" y="30579"/>
                  </a:lnTo>
                  <a:lnTo>
                    <a:pt x="141461" y="38308"/>
                  </a:lnTo>
                  <a:lnTo>
                    <a:pt x="128908" y="46954"/>
                  </a:lnTo>
                  <a:lnTo>
                    <a:pt x="116474" y="56668"/>
                  </a:lnTo>
                  <a:lnTo>
                    <a:pt x="104371" y="67424"/>
                  </a:lnTo>
                  <a:lnTo>
                    <a:pt x="92803" y="78901"/>
                  </a:lnTo>
                  <a:lnTo>
                    <a:pt x="82034" y="90597"/>
                  </a:lnTo>
                  <a:lnTo>
                    <a:pt x="72131" y="102202"/>
                  </a:lnTo>
                  <a:lnTo>
                    <a:pt x="63160" y="113603"/>
                  </a:lnTo>
                  <a:lnTo>
                    <a:pt x="55272" y="124792"/>
                  </a:lnTo>
                  <a:lnTo>
                    <a:pt x="48441" y="135808"/>
                  </a:lnTo>
                  <a:lnTo>
                    <a:pt x="42343" y="147020"/>
                  </a:lnTo>
                  <a:lnTo>
                    <a:pt x="36472" y="159081"/>
                  </a:lnTo>
                  <a:lnTo>
                    <a:pt x="30521" y="172278"/>
                  </a:lnTo>
                  <a:lnTo>
                    <a:pt x="24538" y="186567"/>
                  </a:lnTo>
                  <a:lnTo>
                    <a:pt x="18821" y="201763"/>
                  </a:lnTo>
                  <a:lnTo>
                    <a:pt x="13535" y="217653"/>
                  </a:lnTo>
                  <a:lnTo>
                    <a:pt x="8850" y="234052"/>
                  </a:lnTo>
                  <a:lnTo>
                    <a:pt x="5009" y="250812"/>
                  </a:lnTo>
                  <a:lnTo>
                    <a:pt x="2068" y="267820"/>
                  </a:lnTo>
                  <a:lnTo>
                    <a:pt x="248" y="284832"/>
                  </a:lnTo>
                  <a:lnTo>
                    <a:pt x="0" y="301487"/>
                  </a:lnTo>
                  <a:lnTo>
                    <a:pt x="1428" y="317621"/>
                  </a:lnTo>
                  <a:lnTo>
                    <a:pt x="4335" y="333406"/>
                  </a:lnTo>
                  <a:lnTo>
                    <a:pt x="8420" y="349232"/>
                  </a:lnTo>
                  <a:lnTo>
                    <a:pt x="13387" y="365318"/>
                  </a:lnTo>
                  <a:lnTo>
                    <a:pt x="18991" y="381395"/>
                  </a:lnTo>
                  <a:lnTo>
                    <a:pt x="25043" y="396815"/>
                  </a:lnTo>
                  <a:lnTo>
                    <a:pt x="31407" y="411264"/>
                  </a:lnTo>
                  <a:lnTo>
                    <a:pt x="37983" y="424745"/>
                  </a:lnTo>
                  <a:lnTo>
                    <a:pt x="44704" y="437413"/>
                  </a:lnTo>
                  <a:lnTo>
                    <a:pt x="51527" y="449445"/>
                  </a:lnTo>
                  <a:lnTo>
                    <a:pt x="58585" y="460678"/>
                  </a:lnTo>
                  <a:lnTo>
                    <a:pt x="66162" y="470630"/>
                  </a:lnTo>
                  <a:lnTo>
                    <a:pt x="74375" y="479147"/>
                  </a:lnTo>
                  <a:lnTo>
                    <a:pt x="83179" y="486529"/>
                  </a:lnTo>
                  <a:lnTo>
                    <a:pt x="92468" y="493337"/>
                  </a:lnTo>
                  <a:lnTo>
                    <a:pt x="102130" y="499952"/>
                  </a:lnTo>
                  <a:lnTo>
                    <a:pt x="112228" y="506398"/>
                  </a:lnTo>
                  <a:lnTo>
                    <a:pt x="122992" y="512433"/>
                  </a:lnTo>
                  <a:lnTo>
                    <a:pt x="134493" y="517936"/>
                  </a:lnTo>
                  <a:lnTo>
                    <a:pt x="146657" y="522769"/>
                  </a:lnTo>
                  <a:lnTo>
                    <a:pt x="159354" y="526709"/>
                  </a:lnTo>
                  <a:lnTo>
                    <a:pt x="172453" y="529725"/>
                  </a:lnTo>
                  <a:lnTo>
                    <a:pt x="185842" y="531936"/>
                  </a:lnTo>
                  <a:lnTo>
                    <a:pt x="199437" y="533510"/>
                  </a:lnTo>
                  <a:lnTo>
                    <a:pt x="213169" y="534605"/>
                  </a:lnTo>
                  <a:lnTo>
                    <a:pt x="226831" y="535189"/>
                  </a:lnTo>
                  <a:lnTo>
                    <a:pt x="240083" y="535058"/>
                  </a:lnTo>
                  <a:lnTo>
                    <a:pt x="252776" y="534151"/>
                  </a:lnTo>
                  <a:lnTo>
                    <a:pt x="264927" y="532389"/>
                  </a:lnTo>
                  <a:lnTo>
                    <a:pt x="276627" y="529604"/>
                  </a:lnTo>
                  <a:lnTo>
                    <a:pt x="287982" y="525797"/>
                  </a:lnTo>
                  <a:lnTo>
                    <a:pt x="299083" y="520952"/>
                  </a:lnTo>
                  <a:lnTo>
                    <a:pt x="310004" y="514950"/>
                  </a:lnTo>
                  <a:lnTo>
                    <a:pt x="320800" y="507839"/>
                  </a:lnTo>
                  <a:lnTo>
                    <a:pt x="331509" y="499793"/>
                  </a:lnTo>
                  <a:lnTo>
                    <a:pt x="342159" y="491022"/>
                  </a:lnTo>
                  <a:lnTo>
                    <a:pt x="352765" y="481712"/>
                  </a:lnTo>
                  <a:lnTo>
                    <a:pt x="363176" y="471851"/>
                  </a:lnTo>
                  <a:lnTo>
                    <a:pt x="373093" y="461246"/>
                  </a:lnTo>
                  <a:lnTo>
                    <a:pt x="382393" y="449853"/>
                  </a:lnTo>
                  <a:lnTo>
                    <a:pt x="391112" y="437760"/>
                  </a:lnTo>
                  <a:lnTo>
                    <a:pt x="399355" y="425111"/>
                  </a:lnTo>
                  <a:lnTo>
                    <a:pt x="407230" y="412040"/>
                  </a:lnTo>
                  <a:lnTo>
                    <a:pt x="414672" y="398500"/>
                  </a:lnTo>
                  <a:lnTo>
                    <a:pt x="421451" y="384271"/>
                  </a:lnTo>
                  <a:lnTo>
                    <a:pt x="427495" y="369295"/>
                  </a:lnTo>
                  <a:lnTo>
                    <a:pt x="432876" y="353814"/>
                  </a:lnTo>
                  <a:lnTo>
                    <a:pt x="437725" y="338269"/>
                  </a:lnTo>
                  <a:lnTo>
                    <a:pt x="442168" y="322919"/>
                  </a:lnTo>
                  <a:lnTo>
                    <a:pt x="446153" y="307678"/>
                  </a:lnTo>
                  <a:lnTo>
                    <a:pt x="449457" y="292227"/>
                  </a:lnTo>
                  <a:lnTo>
                    <a:pt x="452014" y="276390"/>
                  </a:lnTo>
                  <a:lnTo>
                    <a:pt x="453902" y="260313"/>
                  </a:lnTo>
                  <a:lnTo>
                    <a:pt x="455251" y="244361"/>
                  </a:lnTo>
                  <a:lnTo>
                    <a:pt x="456192" y="228737"/>
                  </a:lnTo>
                  <a:lnTo>
                    <a:pt x="456672" y="213482"/>
                  </a:lnTo>
                  <a:lnTo>
                    <a:pt x="456470" y="198552"/>
                  </a:lnTo>
                  <a:lnTo>
                    <a:pt x="455515" y="183884"/>
                  </a:lnTo>
                  <a:lnTo>
                    <a:pt x="453721" y="169577"/>
                  </a:lnTo>
                  <a:lnTo>
                    <a:pt x="450914" y="155882"/>
                  </a:lnTo>
                  <a:lnTo>
                    <a:pt x="447097" y="142889"/>
                  </a:lnTo>
                  <a:lnTo>
                    <a:pt x="442416" y="130535"/>
                  </a:lnTo>
                  <a:lnTo>
                    <a:pt x="437056" y="118699"/>
                  </a:lnTo>
                  <a:lnTo>
                    <a:pt x="431189" y="107257"/>
                  </a:lnTo>
                  <a:lnTo>
                    <a:pt x="424793" y="96268"/>
                  </a:lnTo>
                  <a:lnTo>
                    <a:pt x="417669" y="85953"/>
                  </a:lnTo>
                  <a:lnTo>
                    <a:pt x="409769" y="76384"/>
                  </a:lnTo>
                  <a:lnTo>
                    <a:pt x="401346" y="67481"/>
                  </a:lnTo>
                  <a:lnTo>
                    <a:pt x="392845" y="59116"/>
                  </a:lnTo>
                  <a:lnTo>
                    <a:pt x="384527" y="51158"/>
                  </a:lnTo>
                  <a:lnTo>
                    <a:pt x="376144" y="43660"/>
                  </a:lnTo>
                  <a:lnTo>
                    <a:pt x="367071" y="36844"/>
                  </a:lnTo>
                  <a:lnTo>
                    <a:pt x="357001" y="30780"/>
                  </a:lnTo>
                  <a:lnTo>
                    <a:pt x="345948" y="25555"/>
                  </a:lnTo>
                  <a:lnTo>
                    <a:pt x="334072" y="21344"/>
                  </a:lnTo>
                  <a:lnTo>
                    <a:pt x="321569" y="18146"/>
                  </a:lnTo>
                  <a:lnTo>
                    <a:pt x="308831" y="16006"/>
                  </a:lnTo>
                  <a:lnTo>
                    <a:pt x="294972" y="14991"/>
                  </a:lnTo>
                  <a:lnTo>
                    <a:pt x="276541" y="16129"/>
                  </a:lnTo>
                  <a:lnTo>
                    <a:pt x="24765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84292" y="4986310"/>
              <a:ext cx="267086" cy="507764"/>
            </a:xfrm>
            <a:custGeom>
              <a:avLst/>
              <a:gdLst/>
              <a:ahLst/>
              <a:cxnLst/>
              <a:rect l="0" t="0" r="0" b="0"/>
              <a:pathLst>
                <a:path w="267086" h="507764">
                  <a:moveTo>
                    <a:pt x="3873" y="499103"/>
                  </a:moveTo>
                  <a:lnTo>
                    <a:pt x="1120" y="507026"/>
                  </a:lnTo>
                  <a:lnTo>
                    <a:pt x="0" y="507763"/>
                  </a:lnTo>
                  <a:lnTo>
                    <a:pt x="122" y="502932"/>
                  </a:lnTo>
                  <a:lnTo>
                    <a:pt x="759" y="494789"/>
                  </a:lnTo>
                  <a:lnTo>
                    <a:pt x="1491" y="484585"/>
                  </a:lnTo>
                  <a:lnTo>
                    <a:pt x="2304" y="472727"/>
                  </a:lnTo>
                  <a:lnTo>
                    <a:pt x="3458" y="459061"/>
                  </a:lnTo>
                  <a:lnTo>
                    <a:pt x="5087" y="443636"/>
                  </a:lnTo>
                  <a:lnTo>
                    <a:pt x="7182" y="427198"/>
                  </a:lnTo>
                  <a:lnTo>
                    <a:pt x="9668" y="411000"/>
                  </a:lnTo>
                  <a:lnTo>
                    <a:pt x="12455" y="395720"/>
                  </a:lnTo>
                  <a:lnTo>
                    <a:pt x="15463" y="381018"/>
                  </a:lnTo>
                  <a:lnTo>
                    <a:pt x="18628" y="365860"/>
                  </a:lnTo>
                  <a:lnTo>
                    <a:pt x="21903" y="349671"/>
                  </a:lnTo>
                  <a:lnTo>
                    <a:pt x="25254" y="332847"/>
                  </a:lnTo>
                  <a:lnTo>
                    <a:pt x="28657" y="316452"/>
                  </a:lnTo>
                  <a:lnTo>
                    <a:pt x="32094" y="301077"/>
                  </a:lnTo>
                  <a:lnTo>
                    <a:pt x="35555" y="286497"/>
                  </a:lnTo>
                  <a:lnTo>
                    <a:pt x="39033" y="271960"/>
                  </a:lnTo>
                  <a:lnTo>
                    <a:pt x="42521" y="257006"/>
                  </a:lnTo>
                  <a:lnTo>
                    <a:pt x="46016" y="241827"/>
                  </a:lnTo>
                  <a:lnTo>
                    <a:pt x="49516" y="227076"/>
                  </a:lnTo>
                  <a:lnTo>
                    <a:pt x="53019" y="213106"/>
                  </a:lnTo>
                  <a:lnTo>
                    <a:pt x="56524" y="199791"/>
                  </a:lnTo>
                  <a:lnTo>
                    <a:pt x="60031" y="186709"/>
                  </a:lnTo>
                  <a:lnTo>
                    <a:pt x="63538" y="173609"/>
                  </a:lnTo>
                  <a:lnTo>
                    <a:pt x="67060" y="161538"/>
                  </a:lnTo>
                  <a:lnTo>
                    <a:pt x="71064" y="153096"/>
                  </a:lnTo>
                  <a:lnTo>
                    <a:pt x="75663" y="149643"/>
                  </a:lnTo>
                  <a:lnTo>
                    <a:pt x="80036" y="150481"/>
                  </a:lnTo>
                  <a:lnTo>
                    <a:pt x="84057" y="154437"/>
                  </a:lnTo>
                  <a:lnTo>
                    <a:pt x="88008" y="160380"/>
                  </a:lnTo>
                  <a:lnTo>
                    <a:pt x="92302" y="167305"/>
                  </a:lnTo>
                  <a:lnTo>
                    <a:pt x="97132" y="174605"/>
                  </a:lnTo>
                  <a:lnTo>
                    <a:pt x="102501" y="181989"/>
                  </a:lnTo>
                  <a:lnTo>
                    <a:pt x="108324" y="189340"/>
                  </a:lnTo>
                  <a:lnTo>
                    <a:pt x="114502" y="196607"/>
                  </a:lnTo>
                  <a:lnTo>
                    <a:pt x="121107" y="203134"/>
                  </a:lnTo>
                  <a:lnTo>
                    <a:pt x="128371" y="207703"/>
                  </a:lnTo>
                  <a:lnTo>
                    <a:pt x="136364" y="209801"/>
                  </a:lnTo>
                  <a:lnTo>
                    <a:pt x="144850" y="209242"/>
                  </a:lnTo>
                  <a:lnTo>
                    <a:pt x="153392" y="205826"/>
                  </a:lnTo>
                  <a:lnTo>
                    <a:pt x="161725" y="199752"/>
                  </a:lnTo>
                  <a:lnTo>
                    <a:pt x="169608" y="191640"/>
                  </a:lnTo>
                  <a:lnTo>
                    <a:pt x="176748" y="182312"/>
                  </a:lnTo>
                  <a:lnTo>
                    <a:pt x="183067" y="172336"/>
                  </a:lnTo>
                  <a:lnTo>
                    <a:pt x="188649" y="161712"/>
                  </a:lnTo>
                  <a:lnTo>
                    <a:pt x="193639" y="149991"/>
                  </a:lnTo>
                  <a:lnTo>
                    <a:pt x="198186" y="136998"/>
                  </a:lnTo>
                  <a:lnTo>
                    <a:pt x="202411" y="123000"/>
                  </a:lnTo>
                  <a:lnTo>
                    <a:pt x="206410" y="108526"/>
                  </a:lnTo>
                  <a:lnTo>
                    <a:pt x="210247" y="93934"/>
                  </a:lnTo>
                  <a:lnTo>
                    <a:pt x="213808" y="79389"/>
                  </a:lnTo>
                  <a:lnTo>
                    <a:pt x="216820" y="64944"/>
                  </a:lnTo>
                  <a:lnTo>
                    <a:pt x="219183" y="50605"/>
                  </a:lnTo>
                  <a:lnTo>
                    <a:pt x="221107" y="36518"/>
                  </a:lnTo>
                  <a:lnTo>
                    <a:pt x="223014" y="22973"/>
                  </a:lnTo>
                  <a:lnTo>
                    <a:pt x="225133" y="10169"/>
                  </a:lnTo>
                  <a:lnTo>
                    <a:pt x="226895" y="1204"/>
                  </a:lnTo>
                  <a:lnTo>
                    <a:pt x="227704" y="0"/>
                  </a:lnTo>
                  <a:lnTo>
                    <a:pt x="228223" y="5507"/>
                  </a:lnTo>
                  <a:lnTo>
                    <a:pt x="229040" y="15898"/>
                  </a:lnTo>
                  <a:lnTo>
                    <a:pt x="230219" y="29874"/>
                  </a:lnTo>
                  <a:lnTo>
                    <a:pt x="231455" y="46676"/>
                  </a:lnTo>
                  <a:lnTo>
                    <a:pt x="232540" y="65684"/>
                  </a:lnTo>
                  <a:lnTo>
                    <a:pt x="233567" y="86349"/>
                  </a:lnTo>
                  <a:lnTo>
                    <a:pt x="234852" y="108216"/>
                  </a:lnTo>
                  <a:lnTo>
                    <a:pt x="236559" y="130921"/>
                  </a:lnTo>
                  <a:lnTo>
                    <a:pt x="238534" y="153713"/>
                  </a:lnTo>
                  <a:lnTo>
                    <a:pt x="240405" y="175485"/>
                  </a:lnTo>
                  <a:lnTo>
                    <a:pt x="241961" y="195733"/>
                  </a:lnTo>
                  <a:lnTo>
                    <a:pt x="243157" y="214958"/>
                  </a:lnTo>
                  <a:lnTo>
                    <a:pt x="244035" y="234322"/>
                  </a:lnTo>
                  <a:lnTo>
                    <a:pt x="244665" y="254503"/>
                  </a:lnTo>
                  <a:lnTo>
                    <a:pt x="245275" y="275502"/>
                  </a:lnTo>
                  <a:lnTo>
                    <a:pt x="246224" y="296920"/>
                  </a:lnTo>
                  <a:lnTo>
                    <a:pt x="247678" y="318443"/>
                  </a:lnTo>
                  <a:lnTo>
                    <a:pt x="249470" y="339762"/>
                  </a:lnTo>
                  <a:lnTo>
                    <a:pt x="251212" y="360522"/>
                  </a:lnTo>
                  <a:lnTo>
                    <a:pt x="252683" y="380582"/>
                  </a:lnTo>
                  <a:lnTo>
                    <a:pt x="253991" y="399659"/>
                  </a:lnTo>
                  <a:lnTo>
                    <a:pt x="255475" y="417259"/>
                  </a:lnTo>
                  <a:lnTo>
                    <a:pt x="257321" y="433233"/>
                  </a:lnTo>
                  <a:lnTo>
                    <a:pt x="259401" y="447312"/>
                  </a:lnTo>
                  <a:lnTo>
                    <a:pt x="261562" y="460304"/>
                  </a:lnTo>
                  <a:lnTo>
                    <a:pt x="263996" y="473350"/>
                  </a:lnTo>
                  <a:lnTo>
                    <a:pt x="267085" y="488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367191" y="526431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9" y="86258"/>
                  </a:lnTo>
                  <a:lnTo>
                    <a:pt x="3942" y="99022"/>
                  </a:lnTo>
                  <a:lnTo>
                    <a:pt x="6670" y="111709"/>
                  </a:lnTo>
                  <a:lnTo>
                    <a:pt x="11623" y="12654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346134" y="511691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480403" y="4931354"/>
              <a:ext cx="160530" cy="434569"/>
            </a:xfrm>
            <a:custGeom>
              <a:avLst/>
              <a:gdLst/>
              <a:ahLst/>
              <a:cxnLst/>
              <a:rect l="0" t="0" r="0" b="0"/>
              <a:pathLst>
                <a:path w="160530" h="434569">
                  <a:moveTo>
                    <a:pt x="76301" y="311903"/>
                  </a:moveTo>
                  <a:lnTo>
                    <a:pt x="76167" y="300303"/>
                  </a:lnTo>
                  <a:lnTo>
                    <a:pt x="74886" y="290454"/>
                  </a:lnTo>
                  <a:lnTo>
                    <a:pt x="72289" y="281462"/>
                  </a:lnTo>
                  <a:lnTo>
                    <a:pt x="68396" y="273539"/>
                  </a:lnTo>
                  <a:lnTo>
                    <a:pt x="63115" y="267457"/>
                  </a:lnTo>
                  <a:lnTo>
                    <a:pt x="56538" y="263503"/>
                  </a:lnTo>
                  <a:lnTo>
                    <a:pt x="49211" y="261820"/>
                  </a:lnTo>
                  <a:lnTo>
                    <a:pt x="41997" y="262656"/>
                  </a:lnTo>
                  <a:lnTo>
                    <a:pt x="35376" y="265885"/>
                  </a:lnTo>
                  <a:lnTo>
                    <a:pt x="29461" y="271120"/>
                  </a:lnTo>
                  <a:lnTo>
                    <a:pt x="24181" y="277905"/>
                  </a:lnTo>
                  <a:lnTo>
                    <a:pt x="19408" y="285832"/>
                  </a:lnTo>
                  <a:lnTo>
                    <a:pt x="15015" y="294573"/>
                  </a:lnTo>
                  <a:lnTo>
                    <a:pt x="10897" y="303884"/>
                  </a:lnTo>
                  <a:lnTo>
                    <a:pt x="6981" y="313598"/>
                  </a:lnTo>
                  <a:lnTo>
                    <a:pt x="3535" y="323917"/>
                  </a:lnTo>
                  <a:lnTo>
                    <a:pt x="1131" y="335368"/>
                  </a:lnTo>
                  <a:lnTo>
                    <a:pt x="0" y="348143"/>
                  </a:lnTo>
                  <a:lnTo>
                    <a:pt x="55" y="361809"/>
                  </a:lnTo>
                  <a:lnTo>
                    <a:pt x="1081" y="375522"/>
                  </a:lnTo>
                  <a:lnTo>
                    <a:pt x="2854" y="388772"/>
                  </a:lnTo>
                  <a:lnTo>
                    <a:pt x="5501" y="401090"/>
                  </a:lnTo>
                  <a:lnTo>
                    <a:pt x="9480" y="411904"/>
                  </a:lnTo>
                  <a:lnTo>
                    <a:pt x="14934" y="421046"/>
                  </a:lnTo>
                  <a:lnTo>
                    <a:pt x="21714" y="428201"/>
                  </a:lnTo>
                  <a:lnTo>
                    <a:pt x="29561" y="432740"/>
                  </a:lnTo>
                  <a:lnTo>
                    <a:pt x="38206" y="434568"/>
                  </a:lnTo>
                  <a:lnTo>
                    <a:pt x="47264" y="433866"/>
                  </a:lnTo>
                  <a:lnTo>
                    <a:pt x="56257" y="430820"/>
                  </a:lnTo>
                  <a:lnTo>
                    <a:pt x="64925" y="425766"/>
                  </a:lnTo>
                  <a:lnTo>
                    <a:pt x="73048" y="418799"/>
                  </a:lnTo>
                  <a:lnTo>
                    <a:pt x="80358" y="409706"/>
                  </a:lnTo>
                  <a:lnTo>
                    <a:pt x="86789" y="398554"/>
                  </a:lnTo>
                  <a:lnTo>
                    <a:pt x="92277" y="385660"/>
                  </a:lnTo>
                  <a:lnTo>
                    <a:pt x="96674" y="371411"/>
                  </a:lnTo>
                  <a:lnTo>
                    <a:pt x="100004" y="356151"/>
                  </a:lnTo>
                  <a:lnTo>
                    <a:pt x="102428" y="339836"/>
                  </a:lnTo>
                  <a:lnTo>
                    <a:pt x="104147" y="322068"/>
                  </a:lnTo>
                  <a:lnTo>
                    <a:pt x="105344" y="302748"/>
                  </a:lnTo>
                  <a:lnTo>
                    <a:pt x="106167" y="282214"/>
                  </a:lnTo>
                  <a:lnTo>
                    <a:pt x="106728" y="261053"/>
                  </a:lnTo>
                  <a:lnTo>
                    <a:pt x="107103" y="239678"/>
                  </a:lnTo>
                  <a:lnTo>
                    <a:pt x="107187" y="218613"/>
                  </a:lnTo>
                  <a:lnTo>
                    <a:pt x="106711" y="198549"/>
                  </a:lnTo>
                  <a:lnTo>
                    <a:pt x="105574" y="179753"/>
                  </a:lnTo>
                  <a:lnTo>
                    <a:pt x="103826" y="161827"/>
                  </a:lnTo>
                  <a:lnTo>
                    <a:pt x="101581" y="143942"/>
                  </a:lnTo>
                  <a:lnTo>
                    <a:pt x="98960" y="125608"/>
                  </a:lnTo>
                  <a:lnTo>
                    <a:pt x="96064" y="106850"/>
                  </a:lnTo>
                  <a:lnTo>
                    <a:pt x="92975" y="88016"/>
                  </a:lnTo>
                  <a:lnTo>
                    <a:pt x="89747" y="69350"/>
                  </a:lnTo>
                  <a:lnTo>
                    <a:pt x="86258" y="51255"/>
                  </a:lnTo>
                  <a:lnTo>
                    <a:pt x="82230" y="34337"/>
                  </a:lnTo>
                  <a:lnTo>
                    <a:pt x="77553" y="18857"/>
                  </a:lnTo>
                  <a:lnTo>
                    <a:pt x="72248" y="6181"/>
                  </a:lnTo>
                  <a:lnTo>
                    <a:pt x="66919" y="0"/>
                  </a:lnTo>
                  <a:lnTo>
                    <a:pt x="62684" y="1482"/>
                  </a:lnTo>
                  <a:lnTo>
                    <a:pt x="59873" y="7666"/>
                  </a:lnTo>
                  <a:lnTo>
                    <a:pt x="58299" y="16438"/>
                  </a:lnTo>
                  <a:lnTo>
                    <a:pt x="57877" y="26469"/>
                  </a:lnTo>
                  <a:lnTo>
                    <a:pt x="58467" y="37037"/>
                  </a:lnTo>
                  <a:lnTo>
                    <a:pt x="59708" y="48283"/>
                  </a:lnTo>
                  <a:lnTo>
                    <a:pt x="61097" y="60981"/>
                  </a:lnTo>
                  <a:lnTo>
                    <a:pt x="62338" y="75464"/>
                  </a:lnTo>
                  <a:lnTo>
                    <a:pt x="63496" y="91621"/>
                  </a:lnTo>
                  <a:lnTo>
                    <a:pt x="64883" y="109151"/>
                  </a:lnTo>
                  <a:lnTo>
                    <a:pt x="66668" y="127714"/>
                  </a:lnTo>
                  <a:lnTo>
                    <a:pt x="68869" y="146536"/>
                  </a:lnTo>
                  <a:lnTo>
                    <a:pt x="71425" y="164471"/>
                  </a:lnTo>
                  <a:lnTo>
                    <a:pt x="74254" y="180973"/>
                  </a:lnTo>
                  <a:lnTo>
                    <a:pt x="77121" y="196186"/>
                  </a:lnTo>
                  <a:lnTo>
                    <a:pt x="79659" y="210637"/>
                  </a:lnTo>
                  <a:lnTo>
                    <a:pt x="81700" y="224730"/>
                  </a:lnTo>
                  <a:lnTo>
                    <a:pt x="83407" y="238521"/>
                  </a:lnTo>
                  <a:lnTo>
                    <a:pt x="85168" y="251803"/>
                  </a:lnTo>
                  <a:lnTo>
                    <a:pt x="87212" y="264496"/>
                  </a:lnTo>
                  <a:lnTo>
                    <a:pt x="89756" y="276973"/>
                  </a:lnTo>
                  <a:lnTo>
                    <a:pt x="93075" y="289950"/>
                  </a:lnTo>
                  <a:lnTo>
                    <a:pt x="97239" y="303784"/>
                  </a:lnTo>
                  <a:lnTo>
                    <a:pt x="102156" y="318178"/>
                  </a:lnTo>
                  <a:lnTo>
                    <a:pt x="107673" y="332387"/>
                  </a:lnTo>
                  <a:lnTo>
                    <a:pt x="113642" y="345968"/>
                  </a:lnTo>
                  <a:lnTo>
                    <a:pt x="120017" y="358380"/>
                  </a:lnTo>
                  <a:lnTo>
                    <a:pt x="127694" y="370049"/>
                  </a:lnTo>
                  <a:lnTo>
                    <a:pt x="139582" y="381992"/>
                  </a:lnTo>
                  <a:lnTo>
                    <a:pt x="160529" y="396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672517" y="5095858"/>
              <a:ext cx="216222" cy="203131"/>
            </a:xfrm>
            <a:custGeom>
              <a:avLst/>
              <a:gdLst/>
              <a:ahLst/>
              <a:cxnLst/>
              <a:rect l="0" t="0" r="0" b="0"/>
              <a:pathLst>
                <a:path w="216222" h="203131">
                  <a:moveTo>
                    <a:pt x="0" y="73700"/>
                  </a:moveTo>
                  <a:lnTo>
                    <a:pt x="67" y="88234"/>
                  </a:lnTo>
                  <a:lnTo>
                    <a:pt x="708" y="100865"/>
                  </a:lnTo>
                  <a:lnTo>
                    <a:pt x="2004" y="112774"/>
                  </a:lnTo>
                  <a:lnTo>
                    <a:pt x="3864" y="124429"/>
                  </a:lnTo>
                  <a:lnTo>
                    <a:pt x="6180" y="136270"/>
                  </a:lnTo>
                  <a:lnTo>
                    <a:pt x="8851" y="148501"/>
                  </a:lnTo>
                  <a:lnTo>
                    <a:pt x="11948" y="160823"/>
                  </a:lnTo>
                  <a:lnTo>
                    <a:pt x="15703" y="172566"/>
                  </a:lnTo>
                  <a:lnTo>
                    <a:pt x="20192" y="183370"/>
                  </a:lnTo>
                  <a:lnTo>
                    <a:pt x="25341" y="192572"/>
                  </a:lnTo>
                  <a:lnTo>
                    <a:pt x="31022" y="199085"/>
                  </a:lnTo>
                  <a:lnTo>
                    <a:pt x="37099" y="202561"/>
                  </a:lnTo>
                  <a:lnTo>
                    <a:pt x="43298" y="203130"/>
                  </a:lnTo>
                  <a:lnTo>
                    <a:pt x="49225" y="201020"/>
                  </a:lnTo>
                  <a:lnTo>
                    <a:pt x="54690" y="196636"/>
                  </a:lnTo>
                  <a:lnTo>
                    <a:pt x="59681" y="190308"/>
                  </a:lnTo>
                  <a:lnTo>
                    <a:pt x="64267" y="182184"/>
                  </a:lnTo>
                  <a:lnTo>
                    <a:pt x="68538" y="172504"/>
                  </a:lnTo>
                  <a:lnTo>
                    <a:pt x="72577" y="161585"/>
                  </a:lnTo>
                  <a:lnTo>
                    <a:pt x="76450" y="149733"/>
                  </a:lnTo>
                  <a:lnTo>
                    <a:pt x="80212" y="137241"/>
                  </a:lnTo>
                  <a:lnTo>
                    <a:pt x="84086" y="125642"/>
                  </a:lnTo>
                  <a:lnTo>
                    <a:pt x="89206" y="118333"/>
                  </a:lnTo>
                  <a:lnTo>
                    <a:pt x="95958" y="117010"/>
                  </a:lnTo>
                  <a:lnTo>
                    <a:pt x="102959" y="120447"/>
                  </a:lnTo>
                  <a:lnTo>
                    <a:pt x="109842" y="127242"/>
                  </a:lnTo>
                  <a:lnTo>
                    <a:pt x="116655" y="136031"/>
                  </a:lnTo>
                  <a:lnTo>
                    <a:pt x="123468" y="145463"/>
                  </a:lnTo>
                  <a:lnTo>
                    <a:pt x="130312" y="154769"/>
                  </a:lnTo>
                  <a:lnTo>
                    <a:pt x="137196" y="163662"/>
                  </a:lnTo>
                  <a:lnTo>
                    <a:pt x="144116" y="172106"/>
                  </a:lnTo>
                  <a:lnTo>
                    <a:pt x="151069" y="180145"/>
                  </a:lnTo>
                  <a:lnTo>
                    <a:pt x="158211" y="187208"/>
                  </a:lnTo>
                  <a:lnTo>
                    <a:pt x="165844" y="192145"/>
                  </a:lnTo>
                  <a:lnTo>
                    <a:pt x="174084" y="194489"/>
                  </a:lnTo>
                  <a:lnTo>
                    <a:pt x="182567" y="193926"/>
                  </a:lnTo>
                  <a:lnTo>
                    <a:pt x="190575" y="189977"/>
                  </a:lnTo>
                  <a:lnTo>
                    <a:pt x="197732" y="182721"/>
                  </a:lnTo>
                  <a:lnTo>
                    <a:pt x="203840" y="172664"/>
                  </a:lnTo>
                  <a:lnTo>
                    <a:pt x="208719" y="160424"/>
                  </a:lnTo>
                  <a:lnTo>
                    <a:pt x="212400" y="146581"/>
                  </a:lnTo>
                  <a:lnTo>
                    <a:pt x="214906" y="131920"/>
                  </a:lnTo>
                  <a:lnTo>
                    <a:pt x="216155" y="117401"/>
                  </a:lnTo>
                  <a:lnTo>
                    <a:pt x="216221" y="103528"/>
                  </a:lnTo>
                  <a:lnTo>
                    <a:pt x="215302" y="90250"/>
                  </a:lnTo>
                  <a:lnTo>
                    <a:pt x="213623" y="77180"/>
                  </a:lnTo>
                  <a:lnTo>
                    <a:pt x="211390" y="64062"/>
                  </a:lnTo>
                  <a:lnTo>
                    <a:pt x="208916" y="51207"/>
                  </a:lnTo>
                  <a:lnTo>
                    <a:pt x="206382" y="38050"/>
                  </a:lnTo>
                  <a:lnTo>
                    <a:pt x="203570" y="2231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40372" y="5080012"/>
              <a:ext cx="123416" cy="188361"/>
            </a:xfrm>
            <a:custGeom>
              <a:avLst/>
              <a:gdLst/>
              <a:ahLst/>
              <a:cxnLst/>
              <a:rect l="0" t="0" r="0" b="0"/>
              <a:pathLst>
                <a:path w="123416" h="188361">
                  <a:moveTo>
                    <a:pt x="5886" y="68489"/>
                  </a:moveTo>
                  <a:lnTo>
                    <a:pt x="14754" y="71355"/>
                  </a:lnTo>
                  <a:lnTo>
                    <a:pt x="23742" y="73497"/>
                  </a:lnTo>
                  <a:lnTo>
                    <a:pt x="33732" y="75096"/>
                  </a:lnTo>
                  <a:lnTo>
                    <a:pt x="44540" y="76104"/>
                  </a:lnTo>
                  <a:lnTo>
                    <a:pt x="55703" y="76304"/>
                  </a:lnTo>
                  <a:lnTo>
                    <a:pt x="66904" y="75644"/>
                  </a:lnTo>
                  <a:lnTo>
                    <a:pt x="77843" y="74060"/>
                  </a:lnTo>
                  <a:lnTo>
                    <a:pt x="88179" y="71399"/>
                  </a:lnTo>
                  <a:lnTo>
                    <a:pt x="97783" y="67674"/>
                  </a:lnTo>
                  <a:lnTo>
                    <a:pt x="106381" y="62715"/>
                  </a:lnTo>
                  <a:lnTo>
                    <a:pt x="113485" y="56106"/>
                  </a:lnTo>
                  <a:lnTo>
                    <a:pt x="118954" y="47782"/>
                  </a:lnTo>
                  <a:lnTo>
                    <a:pt x="122475" y="38448"/>
                  </a:lnTo>
                  <a:lnTo>
                    <a:pt x="123415" y="29338"/>
                  </a:lnTo>
                  <a:lnTo>
                    <a:pt x="121670" y="21149"/>
                  </a:lnTo>
                  <a:lnTo>
                    <a:pt x="117414" y="14197"/>
                  </a:lnTo>
                  <a:lnTo>
                    <a:pt x="110828" y="8678"/>
                  </a:lnTo>
                  <a:lnTo>
                    <a:pt x="102257" y="4532"/>
                  </a:lnTo>
                  <a:lnTo>
                    <a:pt x="92286" y="1697"/>
                  </a:lnTo>
                  <a:lnTo>
                    <a:pt x="81618" y="219"/>
                  </a:lnTo>
                  <a:lnTo>
                    <a:pt x="70715" y="0"/>
                  </a:lnTo>
                  <a:lnTo>
                    <a:pt x="59957" y="985"/>
                  </a:lnTo>
                  <a:lnTo>
                    <a:pt x="49733" y="3239"/>
                  </a:lnTo>
                  <a:lnTo>
                    <a:pt x="40197" y="6685"/>
                  </a:lnTo>
                  <a:lnTo>
                    <a:pt x="31471" y="11287"/>
                  </a:lnTo>
                  <a:lnTo>
                    <a:pt x="23747" y="17124"/>
                  </a:lnTo>
                  <a:lnTo>
                    <a:pt x="17035" y="24131"/>
                  </a:lnTo>
                  <a:lnTo>
                    <a:pt x="11356" y="32275"/>
                  </a:lnTo>
                  <a:lnTo>
                    <a:pt x="6831" y="41645"/>
                  </a:lnTo>
                  <a:lnTo>
                    <a:pt x="3419" y="52171"/>
                  </a:lnTo>
                  <a:lnTo>
                    <a:pt x="1109" y="63663"/>
                  </a:lnTo>
                  <a:lnTo>
                    <a:pt x="0" y="75901"/>
                  </a:lnTo>
                  <a:lnTo>
                    <a:pt x="31" y="88683"/>
                  </a:lnTo>
                  <a:lnTo>
                    <a:pt x="1016" y="101689"/>
                  </a:lnTo>
                  <a:lnTo>
                    <a:pt x="2740" y="114493"/>
                  </a:lnTo>
                  <a:lnTo>
                    <a:pt x="5013" y="126877"/>
                  </a:lnTo>
                  <a:lnTo>
                    <a:pt x="7842" y="138650"/>
                  </a:lnTo>
                  <a:lnTo>
                    <a:pt x="11419" y="149563"/>
                  </a:lnTo>
                  <a:lnTo>
                    <a:pt x="15798" y="159562"/>
                  </a:lnTo>
                  <a:lnTo>
                    <a:pt x="21213" y="168430"/>
                  </a:lnTo>
                  <a:lnTo>
                    <a:pt x="28138" y="175717"/>
                  </a:lnTo>
                  <a:lnTo>
                    <a:pt x="36686" y="181317"/>
                  </a:lnTo>
                  <a:lnTo>
                    <a:pt x="46511" y="185266"/>
                  </a:lnTo>
                  <a:lnTo>
                    <a:pt x="57016" y="187558"/>
                  </a:lnTo>
                  <a:lnTo>
                    <a:pt x="67774" y="188360"/>
                  </a:lnTo>
                  <a:lnTo>
                    <a:pt x="78315" y="187918"/>
                  </a:lnTo>
                  <a:lnTo>
                    <a:pt x="89184" y="186314"/>
                  </a:lnTo>
                  <a:lnTo>
                    <a:pt x="102448" y="182295"/>
                  </a:lnTo>
                  <a:lnTo>
                    <a:pt x="121700" y="173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25243" y="5043216"/>
              <a:ext cx="152182" cy="200042"/>
            </a:xfrm>
            <a:custGeom>
              <a:avLst/>
              <a:gdLst/>
              <a:ahLst/>
              <a:cxnLst/>
              <a:rect l="0" t="0" r="0" b="0"/>
              <a:pathLst>
                <a:path w="152182" h="200042">
                  <a:moveTo>
                    <a:pt x="105284" y="0"/>
                  </a:moveTo>
                  <a:lnTo>
                    <a:pt x="96550" y="5867"/>
                  </a:lnTo>
                  <a:lnTo>
                    <a:pt x="88844" y="11432"/>
                  </a:lnTo>
                  <a:lnTo>
                    <a:pt x="81437" y="17231"/>
                  </a:lnTo>
                  <a:lnTo>
                    <a:pt x="74003" y="23311"/>
                  </a:lnTo>
                  <a:lnTo>
                    <a:pt x="66176" y="29641"/>
                  </a:lnTo>
                  <a:lnTo>
                    <a:pt x="57806" y="36174"/>
                  </a:lnTo>
                  <a:lnTo>
                    <a:pt x="49236" y="43023"/>
                  </a:lnTo>
                  <a:lnTo>
                    <a:pt x="41170" y="50453"/>
                  </a:lnTo>
                  <a:lnTo>
                    <a:pt x="33992" y="58551"/>
                  </a:lnTo>
                  <a:lnTo>
                    <a:pt x="28548" y="66768"/>
                  </a:lnTo>
                  <a:lnTo>
                    <a:pt x="26246" y="74064"/>
                  </a:lnTo>
                  <a:lnTo>
                    <a:pt x="27557" y="79934"/>
                  </a:lnTo>
                  <a:lnTo>
                    <a:pt x="31999" y="84534"/>
                  </a:lnTo>
                  <a:lnTo>
                    <a:pt x="38635" y="88394"/>
                  </a:lnTo>
                  <a:lnTo>
                    <a:pt x="46688" y="91917"/>
                  </a:lnTo>
                  <a:lnTo>
                    <a:pt x="55800" y="95320"/>
                  </a:lnTo>
                  <a:lnTo>
                    <a:pt x="65950" y="98700"/>
                  </a:lnTo>
                  <a:lnTo>
                    <a:pt x="77055" y="102098"/>
                  </a:lnTo>
                  <a:lnTo>
                    <a:pt x="88626" y="105688"/>
                  </a:lnTo>
                  <a:lnTo>
                    <a:pt x="99868" y="109778"/>
                  </a:lnTo>
                  <a:lnTo>
                    <a:pt x="110356" y="114491"/>
                  </a:lnTo>
                  <a:lnTo>
                    <a:pt x="120027" y="119792"/>
                  </a:lnTo>
                  <a:lnTo>
                    <a:pt x="128984" y="125574"/>
                  </a:lnTo>
                  <a:lnTo>
                    <a:pt x="137361" y="131728"/>
                  </a:lnTo>
                  <a:lnTo>
                    <a:pt x="144649" y="138317"/>
                  </a:lnTo>
                  <a:lnTo>
                    <a:pt x="149734" y="145572"/>
                  </a:lnTo>
                  <a:lnTo>
                    <a:pt x="152181" y="153555"/>
                  </a:lnTo>
                  <a:lnTo>
                    <a:pt x="151858" y="161864"/>
                  </a:lnTo>
                  <a:lnTo>
                    <a:pt x="148600" y="169755"/>
                  </a:lnTo>
                  <a:lnTo>
                    <a:pt x="142623" y="176828"/>
                  </a:lnTo>
                  <a:lnTo>
                    <a:pt x="134237" y="182712"/>
                  </a:lnTo>
                  <a:lnTo>
                    <a:pt x="123659" y="186907"/>
                  </a:lnTo>
                  <a:lnTo>
                    <a:pt x="111223" y="189321"/>
                  </a:lnTo>
                  <a:lnTo>
                    <a:pt x="97487" y="190331"/>
                  </a:lnTo>
                  <a:lnTo>
                    <a:pt x="83131" y="190569"/>
                  </a:lnTo>
                  <a:lnTo>
                    <a:pt x="68605" y="190483"/>
                  </a:lnTo>
                  <a:lnTo>
                    <a:pt x="54520" y="190493"/>
                  </a:lnTo>
                  <a:lnTo>
                    <a:pt x="40266" y="191180"/>
                  </a:lnTo>
                  <a:lnTo>
                    <a:pt x="23478" y="19373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42938" y="4885288"/>
              <a:ext cx="45518" cy="410613"/>
            </a:xfrm>
            <a:custGeom>
              <a:avLst/>
              <a:gdLst/>
              <a:ahLst/>
              <a:cxnLst/>
              <a:rect l="0" t="0" r="0" b="0"/>
              <a:pathLst>
                <a:path w="45518" h="410613">
                  <a:moveTo>
                    <a:pt x="13932" y="0"/>
                  </a:moveTo>
                  <a:lnTo>
                    <a:pt x="10998" y="8802"/>
                  </a:lnTo>
                  <a:lnTo>
                    <a:pt x="8216" y="17148"/>
                  </a:lnTo>
                  <a:lnTo>
                    <a:pt x="5325" y="25861"/>
                  </a:lnTo>
                  <a:lnTo>
                    <a:pt x="2631" y="35500"/>
                  </a:lnTo>
                  <a:lnTo>
                    <a:pt x="762" y="46940"/>
                  </a:lnTo>
                  <a:lnTo>
                    <a:pt x="0" y="60496"/>
                  </a:lnTo>
                  <a:lnTo>
                    <a:pt x="140" y="76160"/>
                  </a:lnTo>
                  <a:lnTo>
                    <a:pt x="693" y="93872"/>
                  </a:lnTo>
                  <a:lnTo>
                    <a:pt x="1328" y="113365"/>
                  </a:lnTo>
                  <a:lnTo>
                    <a:pt x="2058" y="133792"/>
                  </a:lnTo>
                  <a:lnTo>
                    <a:pt x="3146" y="153875"/>
                  </a:lnTo>
                  <a:lnTo>
                    <a:pt x="4722" y="172927"/>
                  </a:lnTo>
                  <a:lnTo>
                    <a:pt x="6610" y="190817"/>
                  </a:lnTo>
                  <a:lnTo>
                    <a:pt x="8423" y="207679"/>
                  </a:lnTo>
                  <a:lnTo>
                    <a:pt x="9945" y="223722"/>
                  </a:lnTo>
                  <a:lnTo>
                    <a:pt x="11289" y="238990"/>
                  </a:lnTo>
                  <a:lnTo>
                    <a:pt x="12799" y="253346"/>
                  </a:lnTo>
                  <a:lnTo>
                    <a:pt x="14666" y="266803"/>
                  </a:lnTo>
                  <a:lnTo>
                    <a:pt x="16920" y="279981"/>
                  </a:lnTo>
                  <a:lnTo>
                    <a:pt x="19513" y="293970"/>
                  </a:lnTo>
                  <a:lnTo>
                    <a:pt x="22371" y="309301"/>
                  </a:lnTo>
                  <a:lnTo>
                    <a:pt x="25426" y="325515"/>
                  </a:lnTo>
                  <a:lnTo>
                    <a:pt x="28623" y="341484"/>
                  </a:lnTo>
                  <a:lnTo>
                    <a:pt x="31915" y="356544"/>
                  </a:lnTo>
                  <a:lnTo>
                    <a:pt x="35119" y="370104"/>
                  </a:lnTo>
                  <a:lnTo>
                    <a:pt x="38230" y="382740"/>
                  </a:lnTo>
                  <a:lnTo>
                    <a:pt x="41522" y="395553"/>
                  </a:lnTo>
                  <a:lnTo>
                    <a:pt x="4551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19999" y="5022159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212230" y="7661"/>
                  </a:lnTo>
                  <a:lnTo>
                    <a:pt x="203243" y="5520"/>
                  </a:lnTo>
                  <a:lnTo>
                    <a:pt x="193244" y="3917"/>
                  </a:lnTo>
                  <a:lnTo>
                    <a:pt x="182090" y="2736"/>
                  </a:lnTo>
                  <a:lnTo>
                    <a:pt x="169630" y="1887"/>
                  </a:lnTo>
                  <a:lnTo>
                    <a:pt x="155918" y="1290"/>
                  </a:lnTo>
                  <a:lnTo>
                    <a:pt x="141155" y="875"/>
                  </a:lnTo>
                  <a:lnTo>
                    <a:pt x="125578" y="591"/>
                  </a:lnTo>
                  <a:lnTo>
                    <a:pt x="109404" y="398"/>
                  </a:lnTo>
                  <a:lnTo>
                    <a:pt x="92971" y="267"/>
                  </a:lnTo>
                  <a:lnTo>
                    <a:pt x="76713" y="179"/>
                  </a:lnTo>
                  <a:lnTo>
                    <a:pt x="60871" y="119"/>
                  </a:lnTo>
                  <a:lnTo>
                    <a:pt x="46081" y="80"/>
                  </a:lnTo>
                  <a:lnTo>
                    <a:pt x="32012" y="49"/>
                  </a:lnTo>
                  <a:lnTo>
                    <a:pt x="17432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816141" y="1158134"/>
            <a:ext cx="664818" cy="528672"/>
            <a:chOff x="4816141" y="1158134"/>
            <a:chExt cx="664818" cy="528672"/>
          </a:xfrm>
        </p:grpSpPr>
        <p:sp>
          <p:nvSpPr>
            <p:cNvPr id="88" name="Freeform 87"/>
            <p:cNvSpPr/>
            <p:nvPr/>
          </p:nvSpPr>
          <p:spPr>
            <a:xfrm>
              <a:off x="4984778" y="1242362"/>
              <a:ext cx="278862" cy="363887"/>
            </a:xfrm>
            <a:custGeom>
              <a:avLst/>
              <a:gdLst/>
              <a:ahLst/>
              <a:cxnLst/>
              <a:rect l="0" t="0" r="0" b="0"/>
              <a:pathLst>
                <a:path w="278862" h="363887">
                  <a:moveTo>
                    <a:pt x="237356" y="0"/>
                  </a:moveTo>
                  <a:lnTo>
                    <a:pt x="225621" y="3001"/>
                  </a:lnTo>
                  <a:lnTo>
                    <a:pt x="214493" y="6423"/>
                  </a:lnTo>
                  <a:lnTo>
                    <a:pt x="202894" y="10610"/>
                  </a:lnTo>
                  <a:lnTo>
                    <a:pt x="190733" y="15165"/>
                  </a:lnTo>
                  <a:lnTo>
                    <a:pt x="178073" y="19350"/>
                  </a:lnTo>
                  <a:lnTo>
                    <a:pt x="165016" y="22774"/>
                  </a:lnTo>
                  <a:lnTo>
                    <a:pt x="151665" y="25384"/>
                  </a:lnTo>
                  <a:lnTo>
                    <a:pt x="138100" y="27290"/>
                  </a:lnTo>
                  <a:lnTo>
                    <a:pt x="124380" y="28642"/>
                  </a:lnTo>
                  <a:lnTo>
                    <a:pt x="110388" y="29584"/>
                  </a:lnTo>
                  <a:lnTo>
                    <a:pt x="95850" y="30232"/>
                  </a:lnTo>
                  <a:lnTo>
                    <a:pt x="80667" y="30678"/>
                  </a:lnTo>
                  <a:lnTo>
                    <a:pt x="65216" y="31150"/>
                  </a:lnTo>
                  <a:lnTo>
                    <a:pt x="50223" y="32001"/>
                  </a:lnTo>
                  <a:lnTo>
                    <a:pt x="36084" y="33399"/>
                  </a:lnTo>
                  <a:lnTo>
                    <a:pt x="23489" y="35661"/>
                  </a:lnTo>
                  <a:lnTo>
                    <a:pt x="13547" y="39315"/>
                  </a:lnTo>
                  <a:lnTo>
                    <a:pt x="6609" y="44519"/>
                  </a:lnTo>
                  <a:lnTo>
                    <a:pt x="2392" y="51115"/>
                  </a:lnTo>
                  <a:lnTo>
                    <a:pt x="368" y="58831"/>
                  </a:lnTo>
                  <a:lnTo>
                    <a:pt x="0" y="67389"/>
                  </a:lnTo>
                  <a:lnTo>
                    <a:pt x="831" y="76557"/>
                  </a:lnTo>
                  <a:lnTo>
                    <a:pt x="2509" y="86156"/>
                  </a:lnTo>
                  <a:lnTo>
                    <a:pt x="4774" y="96053"/>
                  </a:lnTo>
                  <a:lnTo>
                    <a:pt x="7443" y="106155"/>
                  </a:lnTo>
                  <a:lnTo>
                    <a:pt x="10387" y="116396"/>
                  </a:lnTo>
                  <a:lnTo>
                    <a:pt x="13516" y="126736"/>
                  </a:lnTo>
                  <a:lnTo>
                    <a:pt x="16770" y="137309"/>
                  </a:lnTo>
                  <a:lnTo>
                    <a:pt x="20110" y="148399"/>
                  </a:lnTo>
                  <a:lnTo>
                    <a:pt x="23510" y="160095"/>
                  </a:lnTo>
                  <a:lnTo>
                    <a:pt x="27139" y="171370"/>
                  </a:lnTo>
                  <a:lnTo>
                    <a:pt x="32091" y="180117"/>
                  </a:lnTo>
                  <a:lnTo>
                    <a:pt x="38724" y="185141"/>
                  </a:lnTo>
                  <a:lnTo>
                    <a:pt x="45648" y="186551"/>
                  </a:lnTo>
                  <a:lnTo>
                    <a:pt x="52486" y="185223"/>
                  </a:lnTo>
                  <a:lnTo>
                    <a:pt x="59442" y="182167"/>
                  </a:lnTo>
                  <a:lnTo>
                    <a:pt x="66885" y="178316"/>
                  </a:lnTo>
                  <a:lnTo>
                    <a:pt x="74971" y="174224"/>
                  </a:lnTo>
                  <a:lnTo>
                    <a:pt x="83673" y="170144"/>
                  </a:lnTo>
                  <a:lnTo>
                    <a:pt x="92884" y="166162"/>
                  </a:lnTo>
                  <a:lnTo>
                    <a:pt x="102486" y="162301"/>
                  </a:lnTo>
                  <a:lnTo>
                    <a:pt x="112371" y="158874"/>
                  </a:lnTo>
                  <a:lnTo>
                    <a:pt x="122459" y="156475"/>
                  </a:lnTo>
                  <a:lnTo>
                    <a:pt x="132688" y="155342"/>
                  </a:lnTo>
                  <a:lnTo>
                    <a:pt x="143014" y="155395"/>
                  </a:lnTo>
                  <a:lnTo>
                    <a:pt x="153406" y="156417"/>
                  </a:lnTo>
                  <a:lnTo>
                    <a:pt x="163842" y="158183"/>
                  </a:lnTo>
                  <a:lnTo>
                    <a:pt x="174309" y="160655"/>
                  </a:lnTo>
                  <a:lnTo>
                    <a:pt x="184796" y="163984"/>
                  </a:lnTo>
                  <a:lnTo>
                    <a:pt x="195293" y="168184"/>
                  </a:lnTo>
                  <a:lnTo>
                    <a:pt x="205630" y="173138"/>
                  </a:lnTo>
                  <a:lnTo>
                    <a:pt x="215498" y="178687"/>
                  </a:lnTo>
                  <a:lnTo>
                    <a:pt x="224760" y="184685"/>
                  </a:lnTo>
                  <a:lnTo>
                    <a:pt x="233285" y="191170"/>
                  </a:lnTo>
                  <a:lnTo>
                    <a:pt x="240865" y="198355"/>
                  </a:lnTo>
                  <a:lnTo>
                    <a:pt x="247487" y="206300"/>
                  </a:lnTo>
                  <a:lnTo>
                    <a:pt x="253442" y="214924"/>
                  </a:lnTo>
                  <a:lnTo>
                    <a:pt x="259218" y="224091"/>
                  </a:lnTo>
                  <a:lnTo>
                    <a:pt x="265095" y="233666"/>
                  </a:lnTo>
                  <a:lnTo>
                    <a:pt x="270688" y="243537"/>
                  </a:lnTo>
                  <a:lnTo>
                    <a:pt x="275080" y="253616"/>
                  </a:lnTo>
                  <a:lnTo>
                    <a:pt x="277840" y="263839"/>
                  </a:lnTo>
                  <a:lnTo>
                    <a:pt x="278861" y="274161"/>
                  </a:lnTo>
                  <a:lnTo>
                    <a:pt x="278100" y="284551"/>
                  </a:lnTo>
                  <a:lnTo>
                    <a:pt x="275733" y="294982"/>
                  </a:lnTo>
                  <a:lnTo>
                    <a:pt x="272058" y="305275"/>
                  </a:lnTo>
                  <a:lnTo>
                    <a:pt x="267391" y="315113"/>
                  </a:lnTo>
                  <a:lnTo>
                    <a:pt x="261986" y="324356"/>
                  </a:lnTo>
                  <a:lnTo>
                    <a:pt x="255564" y="332868"/>
                  </a:lnTo>
                  <a:lnTo>
                    <a:pt x="247358" y="340439"/>
                  </a:lnTo>
                  <a:lnTo>
                    <a:pt x="237097" y="347045"/>
                  </a:lnTo>
                  <a:lnTo>
                    <a:pt x="225119" y="352652"/>
                  </a:lnTo>
                  <a:lnTo>
                    <a:pt x="212091" y="357127"/>
                  </a:lnTo>
                  <a:lnTo>
                    <a:pt x="198518" y="360505"/>
                  </a:lnTo>
                  <a:lnTo>
                    <a:pt x="184846" y="362792"/>
                  </a:lnTo>
                  <a:lnTo>
                    <a:pt x="171528" y="363886"/>
                  </a:lnTo>
                  <a:lnTo>
                    <a:pt x="158758" y="363845"/>
                  </a:lnTo>
                  <a:lnTo>
                    <a:pt x="146371" y="362853"/>
                  </a:lnTo>
                  <a:lnTo>
                    <a:pt x="133973" y="361125"/>
                  </a:lnTo>
                  <a:lnTo>
                    <a:pt x="121348" y="358858"/>
                  </a:lnTo>
                  <a:lnTo>
                    <a:pt x="109040" y="356361"/>
                  </a:lnTo>
                  <a:lnTo>
                    <a:pt x="97062" y="353810"/>
                  </a:lnTo>
                  <a:lnTo>
                    <a:pt x="84357" y="350982"/>
                  </a:lnTo>
                  <a:lnTo>
                    <a:pt x="68901" y="347441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16141" y="1158134"/>
              <a:ext cx="664818" cy="528672"/>
            </a:xfrm>
            <a:custGeom>
              <a:avLst/>
              <a:gdLst/>
              <a:ahLst/>
              <a:cxnLst/>
              <a:rect l="0" t="0" r="0" b="0"/>
              <a:pathLst>
                <a:path w="664818" h="528672">
                  <a:moveTo>
                    <a:pt x="395465" y="0"/>
                  </a:moveTo>
                  <a:lnTo>
                    <a:pt x="383596" y="2867"/>
                  </a:lnTo>
                  <a:lnTo>
                    <a:pt x="371187" y="5009"/>
                  </a:lnTo>
                  <a:lnTo>
                    <a:pt x="357000" y="6617"/>
                  </a:lnTo>
                  <a:lnTo>
                    <a:pt x="341293" y="7970"/>
                  </a:lnTo>
                  <a:lnTo>
                    <a:pt x="324648" y="9467"/>
                  </a:lnTo>
                  <a:lnTo>
                    <a:pt x="307521" y="11318"/>
                  </a:lnTo>
                  <a:lnTo>
                    <a:pt x="290493" y="13558"/>
                  </a:lnTo>
                  <a:lnTo>
                    <a:pt x="274306" y="16138"/>
                  </a:lnTo>
                  <a:lnTo>
                    <a:pt x="259273" y="18997"/>
                  </a:lnTo>
                  <a:lnTo>
                    <a:pt x="245030" y="22392"/>
                  </a:lnTo>
                  <a:lnTo>
                    <a:pt x="230772" y="26881"/>
                  </a:lnTo>
                  <a:lnTo>
                    <a:pt x="216027" y="32681"/>
                  </a:lnTo>
                  <a:lnTo>
                    <a:pt x="200831" y="39695"/>
                  </a:lnTo>
                  <a:lnTo>
                    <a:pt x="185544" y="47698"/>
                  </a:lnTo>
                  <a:lnTo>
                    <a:pt x="170411" y="56449"/>
                  </a:lnTo>
                  <a:lnTo>
                    <a:pt x="155841" y="65578"/>
                  </a:lnTo>
                  <a:lnTo>
                    <a:pt x="142444" y="74618"/>
                  </a:lnTo>
                  <a:lnTo>
                    <a:pt x="130436" y="83331"/>
                  </a:lnTo>
                  <a:lnTo>
                    <a:pt x="119544" y="91994"/>
                  </a:lnTo>
                  <a:lnTo>
                    <a:pt x="109220" y="101263"/>
                  </a:lnTo>
                  <a:lnTo>
                    <a:pt x="99088" y="111458"/>
                  </a:lnTo>
                  <a:lnTo>
                    <a:pt x="89126" y="122257"/>
                  </a:lnTo>
                  <a:lnTo>
                    <a:pt x="79576" y="132899"/>
                  </a:lnTo>
                  <a:lnTo>
                    <a:pt x="70554" y="142956"/>
                  </a:lnTo>
                  <a:lnTo>
                    <a:pt x="62037" y="152657"/>
                  </a:lnTo>
                  <a:lnTo>
                    <a:pt x="53938" y="162691"/>
                  </a:lnTo>
                  <a:lnTo>
                    <a:pt x="46162" y="173446"/>
                  </a:lnTo>
                  <a:lnTo>
                    <a:pt x="38788" y="185145"/>
                  </a:lnTo>
                  <a:lnTo>
                    <a:pt x="32056" y="197995"/>
                  </a:lnTo>
                  <a:lnTo>
                    <a:pt x="26044" y="211978"/>
                  </a:lnTo>
                  <a:lnTo>
                    <a:pt x="20684" y="226759"/>
                  </a:lnTo>
                  <a:lnTo>
                    <a:pt x="15849" y="241820"/>
                  </a:lnTo>
                  <a:lnTo>
                    <a:pt x="11415" y="256838"/>
                  </a:lnTo>
                  <a:lnTo>
                    <a:pt x="7437" y="271853"/>
                  </a:lnTo>
                  <a:lnTo>
                    <a:pt x="4137" y="287152"/>
                  </a:lnTo>
                  <a:lnTo>
                    <a:pt x="1592" y="302886"/>
                  </a:lnTo>
                  <a:lnTo>
                    <a:pt x="52" y="318893"/>
                  </a:lnTo>
                  <a:lnTo>
                    <a:pt x="0" y="334800"/>
                  </a:lnTo>
                  <a:lnTo>
                    <a:pt x="1557" y="350388"/>
                  </a:lnTo>
                  <a:lnTo>
                    <a:pt x="4383" y="365449"/>
                  </a:lnTo>
                  <a:lnTo>
                    <a:pt x="7882" y="379717"/>
                  </a:lnTo>
                  <a:lnTo>
                    <a:pt x="11643" y="393123"/>
                  </a:lnTo>
                  <a:lnTo>
                    <a:pt x="15622" y="405599"/>
                  </a:lnTo>
                  <a:lnTo>
                    <a:pt x="20045" y="416993"/>
                  </a:lnTo>
                  <a:lnTo>
                    <a:pt x="25023" y="427332"/>
                  </a:lnTo>
                  <a:lnTo>
                    <a:pt x="30687" y="436938"/>
                  </a:lnTo>
                  <a:lnTo>
                    <a:pt x="37255" y="446317"/>
                  </a:lnTo>
                  <a:lnTo>
                    <a:pt x="44753" y="455777"/>
                  </a:lnTo>
                  <a:lnTo>
                    <a:pt x="53061" y="465269"/>
                  </a:lnTo>
                  <a:lnTo>
                    <a:pt x="62009" y="474495"/>
                  </a:lnTo>
                  <a:lnTo>
                    <a:pt x="71438" y="483291"/>
                  </a:lnTo>
                  <a:lnTo>
                    <a:pt x="81379" y="491485"/>
                  </a:lnTo>
                  <a:lnTo>
                    <a:pt x="92037" y="498835"/>
                  </a:lnTo>
                  <a:lnTo>
                    <a:pt x="103471" y="505295"/>
                  </a:lnTo>
                  <a:lnTo>
                    <a:pt x="115761" y="510970"/>
                  </a:lnTo>
                  <a:lnTo>
                    <a:pt x="129074" y="516024"/>
                  </a:lnTo>
                  <a:lnTo>
                    <a:pt x="143400" y="520603"/>
                  </a:lnTo>
                  <a:lnTo>
                    <a:pt x="158429" y="524511"/>
                  </a:lnTo>
                  <a:lnTo>
                    <a:pt x="173661" y="527232"/>
                  </a:lnTo>
                  <a:lnTo>
                    <a:pt x="188800" y="528580"/>
                  </a:lnTo>
                  <a:lnTo>
                    <a:pt x="203895" y="528671"/>
                  </a:lnTo>
                  <a:lnTo>
                    <a:pt x="219250" y="527744"/>
                  </a:lnTo>
                  <a:lnTo>
                    <a:pt x="235021" y="526046"/>
                  </a:lnTo>
                  <a:lnTo>
                    <a:pt x="251053" y="523790"/>
                  </a:lnTo>
                  <a:lnTo>
                    <a:pt x="266977" y="521137"/>
                  </a:lnTo>
                  <a:lnTo>
                    <a:pt x="282576" y="518210"/>
                  </a:lnTo>
                  <a:lnTo>
                    <a:pt x="297645" y="515094"/>
                  </a:lnTo>
                  <a:lnTo>
                    <a:pt x="311917" y="511850"/>
                  </a:lnTo>
                  <a:lnTo>
                    <a:pt x="325340" y="508514"/>
                  </a:lnTo>
                  <a:lnTo>
                    <a:pt x="338338" y="504951"/>
                  </a:lnTo>
                  <a:lnTo>
                    <a:pt x="351678" y="500873"/>
                  </a:lnTo>
                  <a:lnTo>
                    <a:pt x="365773" y="496159"/>
                  </a:lnTo>
                  <a:lnTo>
                    <a:pt x="380684" y="490686"/>
                  </a:lnTo>
                  <a:lnTo>
                    <a:pt x="396305" y="484256"/>
                  </a:lnTo>
                  <a:lnTo>
                    <a:pt x="412479" y="476853"/>
                  </a:lnTo>
                  <a:lnTo>
                    <a:pt x="428900" y="468610"/>
                  </a:lnTo>
                  <a:lnTo>
                    <a:pt x="445144" y="459707"/>
                  </a:lnTo>
                  <a:lnTo>
                    <a:pt x="460991" y="450312"/>
                  </a:lnTo>
                  <a:lnTo>
                    <a:pt x="476410" y="440564"/>
                  </a:lnTo>
                  <a:lnTo>
                    <a:pt x="491456" y="430568"/>
                  </a:lnTo>
                  <a:lnTo>
                    <a:pt x="506205" y="420401"/>
                  </a:lnTo>
                  <a:lnTo>
                    <a:pt x="520569" y="410116"/>
                  </a:lnTo>
                  <a:lnTo>
                    <a:pt x="534302" y="399751"/>
                  </a:lnTo>
                  <a:lnTo>
                    <a:pt x="547316" y="389337"/>
                  </a:lnTo>
                  <a:lnTo>
                    <a:pt x="559514" y="379055"/>
                  </a:lnTo>
                  <a:lnTo>
                    <a:pt x="570714" y="369224"/>
                  </a:lnTo>
                  <a:lnTo>
                    <a:pt x="580915" y="359973"/>
                  </a:lnTo>
                  <a:lnTo>
                    <a:pt x="590258" y="350946"/>
                  </a:lnTo>
                  <a:lnTo>
                    <a:pt x="598927" y="341432"/>
                  </a:lnTo>
                  <a:lnTo>
                    <a:pt x="607097" y="331063"/>
                  </a:lnTo>
                  <a:lnTo>
                    <a:pt x="614908" y="319808"/>
                  </a:lnTo>
                  <a:lnTo>
                    <a:pt x="622466" y="307796"/>
                  </a:lnTo>
                  <a:lnTo>
                    <a:pt x="629847" y="295192"/>
                  </a:lnTo>
                  <a:lnTo>
                    <a:pt x="636941" y="282152"/>
                  </a:lnTo>
                  <a:lnTo>
                    <a:pt x="643477" y="268800"/>
                  </a:lnTo>
                  <a:lnTo>
                    <a:pt x="649350" y="255225"/>
                  </a:lnTo>
                  <a:lnTo>
                    <a:pt x="654445" y="241331"/>
                  </a:lnTo>
                  <a:lnTo>
                    <a:pt x="658569" y="226858"/>
                  </a:lnTo>
                  <a:lnTo>
                    <a:pt x="661707" y="211715"/>
                  </a:lnTo>
                  <a:lnTo>
                    <a:pt x="663832" y="196120"/>
                  </a:lnTo>
                  <a:lnTo>
                    <a:pt x="664817" y="180499"/>
                  </a:lnTo>
                  <a:lnTo>
                    <a:pt x="664693" y="165106"/>
                  </a:lnTo>
                  <a:lnTo>
                    <a:pt x="663306" y="150176"/>
                  </a:lnTo>
                  <a:lnTo>
                    <a:pt x="660248" y="135998"/>
                  </a:lnTo>
                  <a:lnTo>
                    <a:pt x="655453" y="122652"/>
                  </a:lnTo>
                  <a:lnTo>
                    <a:pt x="649301" y="110217"/>
                  </a:lnTo>
                  <a:lnTo>
                    <a:pt x="642416" y="98850"/>
                  </a:lnTo>
                  <a:lnTo>
                    <a:pt x="635225" y="88533"/>
                  </a:lnTo>
                  <a:lnTo>
                    <a:pt x="627618" y="79112"/>
                  </a:lnTo>
                  <a:lnTo>
                    <a:pt x="619075" y="70389"/>
                  </a:lnTo>
                  <a:lnTo>
                    <a:pt x="609369" y="62188"/>
                  </a:lnTo>
                  <a:lnTo>
                    <a:pt x="598731" y="54526"/>
                  </a:lnTo>
                  <a:lnTo>
                    <a:pt x="587666" y="47598"/>
                  </a:lnTo>
                  <a:lnTo>
                    <a:pt x="576512" y="41456"/>
                  </a:lnTo>
                  <a:lnTo>
                    <a:pt x="565259" y="36008"/>
                  </a:lnTo>
                  <a:lnTo>
                    <a:pt x="553645" y="31114"/>
                  </a:lnTo>
                  <a:lnTo>
                    <a:pt x="541524" y="26636"/>
                  </a:lnTo>
                  <a:lnTo>
                    <a:pt x="528417" y="22459"/>
                  </a:lnTo>
                  <a:lnTo>
                    <a:pt x="513483" y="18493"/>
                  </a:lnTo>
                  <a:lnTo>
                    <a:pt x="496443" y="14683"/>
                  </a:lnTo>
                  <a:lnTo>
                    <a:pt x="478133" y="11310"/>
                  </a:lnTo>
                  <a:lnTo>
                    <a:pt x="460151" y="8956"/>
                  </a:lnTo>
                  <a:lnTo>
                    <a:pt x="443388" y="7854"/>
                  </a:lnTo>
                  <a:lnTo>
                    <a:pt x="427714" y="7759"/>
                  </a:lnTo>
                  <a:lnTo>
                    <a:pt x="412360" y="8152"/>
                  </a:lnTo>
                  <a:lnTo>
                    <a:pt x="396834" y="8673"/>
                  </a:lnTo>
                  <a:lnTo>
                    <a:pt x="381706" y="9157"/>
                  </a:lnTo>
                  <a:lnTo>
                    <a:pt x="366973" y="9601"/>
                  </a:lnTo>
                  <a:lnTo>
                    <a:pt x="351334" y="10036"/>
                  </a:lnTo>
                  <a:lnTo>
                    <a:pt x="332294" y="10529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537989" y="1196850"/>
            <a:ext cx="1958302" cy="414011"/>
            <a:chOff x="5537989" y="1196850"/>
            <a:chExt cx="1958302" cy="414011"/>
          </a:xfrm>
        </p:grpSpPr>
        <p:sp>
          <p:nvSpPr>
            <p:cNvPr id="91" name="Freeform 90"/>
            <p:cNvSpPr/>
            <p:nvPr/>
          </p:nvSpPr>
          <p:spPr>
            <a:xfrm>
              <a:off x="5537989" y="1196850"/>
              <a:ext cx="378696" cy="350840"/>
            </a:xfrm>
            <a:custGeom>
              <a:avLst/>
              <a:gdLst/>
              <a:ahLst/>
              <a:cxnLst/>
              <a:rect l="0" t="0" r="0" b="0"/>
              <a:pathLst>
                <a:path w="378696" h="350840">
                  <a:moveTo>
                    <a:pt x="263213" y="13927"/>
                  </a:moveTo>
                  <a:lnTo>
                    <a:pt x="254277" y="10993"/>
                  </a:lnTo>
                  <a:lnTo>
                    <a:pt x="244651" y="8211"/>
                  </a:lnTo>
                  <a:lnTo>
                    <a:pt x="233363" y="5320"/>
                  </a:lnTo>
                  <a:lnTo>
                    <a:pt x="220695" y="2626"/>
                  </a:lnTo>
                  <a:lnTo>
                    <a:pt x="207216" y="757"/>
                  </a:lnTo>
                  <a:lnTo>
                    <a:pt x="193344" y="0"/>
                  </a:lnTo>
                  <a:lnTo>
                    <a:pt x="179308" y="313"/>
                  </a:lnTo>
                  <a:lnTo>
                    <a:pt x="165217" y="1515"/>
                  </a:lnTo>
                  <a:lnTo>
                    <a:pt x="151120" y="3402"/>
                  </a:lnTo>
                  <a:lnTo>
                    <a:pt x="137199" y="5957"/>
                  </a:lnTo>
                  <a:lnTo>
                    <a:pt x="123766" y="9342"/>
                  </a:lnTo>
                  <a:lnTo>
                    <a:pt x="110953" y="13579"/>
                  </a:lnTo>
                  <a:lnTo>
                    <a:pt x="98890" y="18558"/>
                  </a:lnTo>
                  <a:lnTo>
                    <a:pt x="87780" y="24124"/>
                  </a:lnTo>
                  <a:lnTo>
                    <a:pt x="77645" y="30133"/>
                  </a:lnTo>
                  <a:lnTo>
                    <a:pt x="68516" y="36626"/>
                  </a:lnTo>
                  <a:lnTo>
                    <a:pt x="60522" y="43816"/>
                  </a:lnTo>
                  <a:lnTo>
                    <a:pt x="53629" y="51769"/>
                  </a:lnTo>
                  <a:lnTo>
                    <a:pt x="47828" y="60568"/>
                  </a:lnTo>
                  <a:lnTo>
                    <a:pt x="43222" y="70385"/>
                  </a:lnTo>
                  <a:lnTo>
                    <a:pt x="39761" y="81209"/>
                  </a:lnTo>
                  <a:lnTo>
                    <a:pt x="37588" y="92733"/>
                  </a:lnTo>
                  <a:lnTo>
                    <a:pt x="37102" y="104461"/>
                  </a:lnTo>
                  <a:lnTo>
                    <a:pt x="38379" y="116073"/>
                  </a:lnTo>
                  <a:lnTo>
                    <a:pt x="41525" y="126970"/>
                  </a:lnTo>
                  <a:lnTo>
                    <a:pt x="46835" y="136223"/>
                  </a:lnTo>
                  <a:lnTo>
                    <a:pt x="54261" y="143477"/>
                  </a:lnTo>
                  <a:lnTo>
                    <a:pt x="63484" y="148871"/>
                  </a:lnTo>
                  <a:lnTo>
                    <a:pt x="74108" y="152748"/>
                  </a:lnTo>
                  <a:lnTo>
                    <a:pt x="85768" y="155467"/>
                  </a:lnTo>
                  <a:lnTo>
                    <a:pt x="98172" y="157179"/>
                  </a:lnTo>
                  <a:lnTo>
                    <a:pt x="111095" y="157821"/>
                  </a:lnTo>
                  <a:lnTo>
                    <a:pt x="124378" y="157454"/>
                  </a:lnTo>
                  <a:lnTo>
                    <a:pt x="137907" y="156567"/>
                  </a:lnTo>
                  <a:lnTo>
                    <a:pt x="151602" y="155966"/>
                  </a:lnTo>
                  <a:lnTo>
                    <a:pt x="165411" y="156085"/>
                  </a:lnTo>
                  <a:lnTo>
                    <a:pt x="179295" y="156997"/>
                  </a:lnTo>
                  <a:lnTo>
                    <a:pt x="193230" y="158606"/>
                  </a:lnTo>
                  <a:lnTo>
                    <a:pt x="207199" y="160764"/>
                  </a:lnTo>
                  <a:lnTo>
                    <a:pt x="221191" y="163331"/>
                  </a:lnTo>
                  <a:lnTo>
                    <a:pt x="235198" y="166192"/>
                  </a:lnTo>
                  <a:lnTo>
                    <a:pt x="249216" y="169264"/>
                  </a:lnTo>
                  <a:lnTo>
                    <a:pt x="263240" y="172646"/>
                  </a:lnTo>
                  <a:lnTo>
                    <a:pt x="277269" y="176601"/>
                  </a:lnTo>
                  <a:lnTo>
                    <a:pt x="291297" y="181233"/>
                  </a:lnTo>
                  <a:lnTo>
                    <a:pt x="305158" y="186649"/>
                  </a:lnTo>
                  <a:lnTo>
                    <a:pt x="318544" y="193042"/>
                  </a:lnTo>
                  <a:lnTo>
                    <a:pt x="331318" y="200420"/>
                  </a:lnTo>
                  <a:lnTo>
                    <a:pt x="343184" y="208646"/>
                  </a:lnTo>
                  <a:lnTo>
                    <a:pt x="353628" y="217538"/>
                  </a:lnTo>
                  <a:lnTo>
                    <a:pt x="362494" y="226926"/>
                  </a:lnTo>
                  <a:lnTo>
                    <a:pt x="369617" y="236669"/>
                  </a:lnTo>
                  <a:lnTo>
                    <a:pt x="374661" y="246661"/>
                  </a:lnTo>
                  <a:lnTo>
                    <a:pt x="377642" y="256822"/>
                  </a:lnTo>
                  <a:lnTo>
                    <a:pt x="378695" y="266932"/>
                  </a:lnTo>
                  <a:lnTo>
                    <a:pt x="377899" y="276648"/>
                  </a:lnTo>
                  <a:lnTo>
                    <a:pt x="375474" y="285808"/>
                  </a:lnTo>
                  <a:lnTo>
                    <a:pt x="371577" y="294264"/>
                  </a:lnTo>
                  <a:lnTo>
                    <a:pt x="366221" y="301798"/>
                  </a:lnTo>
                  <a:lnTo>
                    <a:pt x="359538" y="308384"/>
                  </a:lnTo>
                  <a:lnTo>
                    <a:pt x="351441" y="314146"/>
                  </a:lnTo>
                  <a:lnTo>
                    <a:pt x="341572" y="319259"/>
                  </a:lnTo>
                  <a:lnTo>
                    <a:pt x="329888" y="323883"/>
                  </a:lnTo>
                  <a:lnTo>
                    <a:pt x="316464" y="327991"/>
                  </a:lnTo>
                  <a:lnTo>
                    <a:pt x="301327" y="331378"/>
                  </a:lnTo>
                  <a:lnTo>
                    <a:pt x="284661" y="333991"/>
                  </a:lnTo>
                  <a:lnTo>
                    <a:pt x="266758" y="335916"/>
                  </a:lnTo>
                  <a:lnTo>
                    <a:pt x="247917" y="337291"/>
                  </a:lnTo>
                  <a:lnTo>
                    <a:pt x="228395" y="338253"/>
                  </a:lnTo>
                  <a:lnTo>
                    <a:pt x="208388" y="338917"/>
                  </a:lnTo>
                  <a:lnTo>
                    <a:pt x="188045" y="339371"/>
                  </a:lnTo>
                  <a:lnTo>
                    <a:pt x="167476" y="339683"/>
                  </a:lnTo>
                  <a:lnTo>
                    <a:pt x="146917" y="340064"/>
                  </a:lnTo>
                  <a:lnTo>
                    <a:pt x="126727" y="340852"/>
                  </a:lnTo>
                  <a:lnTo>
                    <a:pt x="107078" y="342195"/>
                  </a:lnTo>
                  <a:lnTo>
                    <a:pt x="88139" y="343919"/>
                  </a:lnTo>
                  <a:lnTo>
                    <a:pt x="67988" y="345795"/>
                  </a:lnTo>
                  <a:lnTo>
                    <a:pt x="41504" y="347989"/>
                  </a:lnTo>
                  <a:lnTo>
                    <a:pt x="0" y="350839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56964" y="1379233"/>
              <a:ext cx="139967" cy="169383"/>
            </a:xfrm>
            <a:custGeom>
              <a:avLst/>
              <a:gdLst/>
              <a:ahLst/>
              <a:cxnLst/>
              <a:rect l="0" t="0" r="0" b="0"/>
              <a:pathLst>
                <a:path w="139967" h="169383">
                  <a:moveTo>
                    <a:pt x="96922" y="0"/>
                  </a:moveTo>
                  <a:lnTo>
                    <a:pt x="88121" y="3000"/>
                  </a:lnTo>
                  <a:lnTo>
                    <a:pt x="79774" y="6423"/>
                  </a:lnTo>
                  <a:lnTo>
                    <a:pt x="71079" y="10619"/>
                  </a:lnTo>
                  <a:lnTo>
                    <a:pt x="62131" y="15519"/>
                  </a:lnTo>
                  <a:lnTo>
                    <a:pt x="53285" y="21001"/>
                  </a:lnTo>
                  <a:lnTo>
                    <a:pt x="44750" y="26936"/>
                  </a:lnTo>
                  <a:lnTo>
                    <a:pt x="36735" y="33370"/>
                  </a:lnTo>
                  <a:lnTo>
                    <a:pt x="29506" y="40517"/>
                  </a:lnTo>
                  <a:lnTo>
                    <a:pt x="23129" y="48434"/>
                  </a:lnTo>
                  <a:lnTo>
                    <a:pt x="17509" y="57039"/>
                  </a:lnTo>
                  <a:lnTo>
                    <a:pt x="12492" y="66192"/>
                  </a:lnTo>
                  <a:lnTo>
                    <a:pt x="7937" y="75758"/>
                  </a:lnTo>
                  <a:lnTo>
                    <a:pt x="4046" y="85622"/>
                  </a:lnTo>
                  <a:lnTo>
                    <a:pt x="1336" y="95697"/>
                  </a:lnTo>
                  <a:lnTo>
                    <a:pt x="0" y="105912"/>
                  </a:lnTo>
                  <a:lnTo>
                    <a:pt x="87" y="116060"/>
                  </a:lnTo>
                  <a:lnTo>
                    <a:pt x="1666" y="125800"/>
                  </a:lnTo>
                  <a:lnTo>
                    <a:pt x="4623" y="134977"/>
                  </a:lnTo>
                  <a:lnTo>
                    <a:pt x="8879" y="143444"/>
                  </a:lnTo>
                  <a:lnTo>
                    <a:pt x="14478" y="150985"/>
                  </a:lnTo>
                  <a:lnTo>
                    <a:pt x="21315" y="157567"/>
                  </a:lnTo>
                  <a:lnTo>
                    <a:pt x="29176" y="162987"/>
                  </a:lnTo>
                  <a:lnTo>
                    <a:pt x="37821" y="166806"/>
                  </a:lnTo>
                  <a:lnTo>
                    <a:pt x="47043" y="168925"/>
                  </a:lnTo>
                  <a:lnTo>
                    <a:pt x="56675" y="169382"/>
                  </a:lnTo>
                  <a:lnTo>
                    <a:pt x="66593" y="168177"/>
                  </a:lnTo>
                  <a:lnTo>
                    <a:pt x="76703" y="165478"/>
                  </a:lnTo>
                  <a:lnTo>
                    <a:pt x="86781" y="161567"/>
                  </a:lnTo>
                  <a:lnTo>
                    <a:pt x="96475" y="156733"/>
                  </a:lnTo>
                  <a:lnTo>
                    <a:pt x="105619" y="151223"/>
                  </a:lnTo>
                  <a:lnTo>
                    <a:pt x="114066" y="145067"/>
                  </a:lnTo>
                  <a:lnTo>
                    <a:pt x="121593" y="138105"/>
                  </a:lnTo>
                  <a:lnTo>
                    <a:pt x="128166" y="130304"/>
                  </a:lnTo>
                  <a:lnTo>
                    <a:pt x="133580" y="121608"/>
                  </a:lnTo>
                  <a:lnTo>
                    <a:pt x="137394" y="111860"/>
                  </a:lnTo>
                  <a:lnTo>
                    <a:pt x="139510" y="101085"/>
                  </a:lnTo>
                  <a:lnTo>
                    <a:pt x="139966" y="89765"/>
                  </a:lnTo>
                  <a:lnTo>
                    <a:pt x="138760" y="78706"/>
                  </a:lnTo>
                  <a:lnTo>
                    <a:pt x="136064" y="68356"/>
                  </a:lnTo>
                  <a:lnTo>
                    <a:pt x="132278" y="59091"/>
                  </a:lnTo>
                  <a:lnTo>
                    <a:pt x="127453" y="50483"/>
                  </a:lnTo>
                  <a:lnTo>
                    <a:pt x="120053" y="41784"/>
                  </a:lnTo>
                  <a:lnTo>
                    <a:pt x="107450" y="31585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44035" y="1379233"/>
              <a:ext cx="126529" cy="167473"/>
            </a:xfrm>
            <a:custGeom>
              <a:avLst/>
              <a:gdLst/>
              <a:ahLst/>
              <a:cxnLst/>
              <a:rect l="0" t="0" r="0" b="0"/>
              <a:pathLst>
                <a:path w="126529" h="167473">
                  <a:moveTo>
                    <a:pt x="4607" y="52642"/>
                  </a:moveTo>
                  <a:lnTo>
                    <a:pt x="1808" y="61511"/>
                  </a:lnTo>
                  <a:lnTo>
                    <a:pt x="306" y="70497"/>
                  </a:lnTo>
                  <a:lnTo>
                    <a:pt x="0" y="80493"/>
                  </a:lnTo>
                  <a:lnTo>
                    <a:pt x="679" y="91473"/>
                  </a:lnTo>
                  <a:lnTo>
                    <a:pt x="2147" y="103285"/>
                  </a:lnTo>
                  <a:lnTo>
                    <a:pt x="4224" y="115730"/>
                  </a:lnTo>
                  <a:lnTo>
                    <a:pt x="7079" y="128149"/>
                  </a:lnTo>
                  <a:lnTo>
                    <a:pt x="11198" y="139485"/>
                  </a:lnTo>
                  <a:lnTo>
                    <a:pt x="16747" y="149238"/>
                  </a:lnTo>
                  <a:lnTo>
                    <a:pt x="23591" y="157104"/>
                  </a:lnTo>
                  <a:lnTo>
                    <a:pt x="31481" y="162719"/>
                  </a:lnTo>
                  <a:lnTo>
                    <a:pt x="40154" y="166120"/>
                  </a:lnTo>
                  <a:lnTo>
                    <a:pt x="49231" y="167472"/>
                  </a:lnTo>
                  <a:lnTo>
                    <a:pt x="58237" y="166884"/>
                  </a:lnTo>
                  <a:lnTo>
                    <a:pt x="66919" y="164607"/>
                  </a:lnTo>
                  <a:lnTo>
                    <a:pt x="75220" y="160981"/>
                  </a:lnTo>
                  <a:lnTo>
                    <a:pt x="83182" y="156340"/>
                  </a:lnTo>
                  <a:lnTo>
                    <a:pt x="90869" y="150960"/>
                  </a:lnTo>
                  <a:lnTo>
                    <a:pt x="98185" y="144891"/>
                  </a:lnTo>
                  <a:lnTo>
                    <a:pt x="104879" y="137987"/>
                  </a:lnTo>
                  <a:lnTo>
                    <a:pt x="110861" y="130226"/>
                  </a:lnTo>
                  <a:lnTo>
                    <a:pt x="116032" y="121556"/>
                  </a:lnTo>
                  <a:lnTo>
                    <a:pt x="120207" y="111825"/>
                  </a:lnTo>
                  <a:lnTo>
                    <a:pt x="123380" y="101057"/>
                  </a:lnTo>
                  <a:lnTo>
                    <a:pt x="125528" y="89572"/>
                  </a:lnTo>
                  <a:lnTo>
                    <a:pt x="126528" y="77870"/>
                  </a:lnTo>
                  <a:lnTo>
                    <a:pt x="126425" y="66265"/>
                  </a:lnTo>
                  <a:lnTo>
                    <a:pt x="125354" y="54938"/>
                  </a:lnTo>
                  <a:lnTo>
                    <a:pt x="123252" y="42702"/>
                  </a:lnTo>
                  <a:lnTo>
                    <a:pt x="118819" y="26253"/>
                  </a:lnTo>
                  <a:lnTo>
                    <a:pt x="109892" y="0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90838" y="1252891"/>
              <a:ext cx="10489" cy="305327"/>
            </a:xfrm>
            <a:custGeom>
              <a:avLst/>
              <a:gdLst/>
              <a:ahLst/>
              <a:cxnLst/>
              <a:rect l="0" t="0" r="0" b="0"/>
              <a:pathLst>
                <a:path w="10489" h="305327">
                  <a:moveTo>
                    <a:pt x="10488" y="0"/>
                  </a:moveTo>
                  <a:lnTo>
                    <a:pt x="7622" y="8868"/>
                  </a:lnTo>
                  <a:lnTo>
                    <a:pt x="5480" y="17855"/>
                  </a:lnTo>
                  <a:lnTo>
                    <a:pt x="3876" y="27855"/>
                  </a:lnTo>
                  <a:lnTo>
                    <a:pt x="2696" y="39008"/>
                  </a:lnTo>
                  <a:lnTo>
                    <a:pt x="1847" y="51468"/>
                  </a:lnTo>
                  <a:lnTo>
                    <a:pt x="1250" y="65180"/>
                  </a:lnTo>
                  <a:lnTo>
                    <a:pt x="835" y="79943"/>
                  </a:lnTo>
                  <a:lnTo>
                    <a:pt x="551" y="95521"/>
                  </a:lnTo>
                  <a:lnTo>
                    <a:pt x="358" y="111694"/>
                  </a:lnTo>
                  <a:lnTo>
                    <a:pt x="228" y="128127"/>
                  </a:lnTo>
                  <a:lnTo>
                    <a:pt x="139" y="144386"/>
                  </a:lnTo>
                  <a:lnTo>
                    <a:pt x="80" y="160246"/>
                  </a:lnTo>
                  <a:lnTo>
                    <a:pt x="39" y="175675"/>
                  </a:lnTo>
                  <a:lnTo>
                    <a:pt x="13" y="190729"/>
                  </a:lnTo>
                  <a:lnTo>
                    <a:pt x="0" y="205484"/>
                  </a:lnTo>
                  <a:lnTo>
                    <a:pt x="161" y="219852"/>
                  </a:lnTo>
                  <a:lnTo>
                    <a:pt x="802" y="233587"/>
                  </a:lnTo>
                  <a:lnTo>
                    <a:pt x="2045" y="246599"/>
                  </a:lnTo>
                  <a:lnTo>
                    <a:pt x="3703" y="258695"/>
                  </a:lnTo>
                  <a:lnTo>
                    <a:pt x="5526" y="270795"/>
                  </a:lnTo>
                  <a:lnTo>
                    <a:pt x="7678" y="285079"/>
                  </a:lnTo>
                  <a:lnTo>
                    <a:pt x="10488" y="305326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64456" y="1379233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8373" y="2933"/>
                  </a:lnTo>
                  <a:lnTo>
                    <a:pt x="177885" y="5716"/>
                  </a:lnTo>
                  <a:lnTo>
                    <a:pt x="167583" y="8615"/>
                  </a:lnTo>
                  <a:lnTo>
                    <a:pt x="157281" y="11656"/>
                  </a:lnTo>
                  <a:lnTo>
                    <a:pt x="146938" y="14821"/>
                  </a:lnTo>
                  <a:lnTo>
                    <a:pt x="136543" y="18080"/>
                  </a:lnTo>
                  <a:lnTo>
                    <a:pt x="125943" y="21245"/>
                  </a:lnTo>
                  <a:lnTo>
                    <a:pt x="114836" y="23988"/>
                  </a:lnTo>
                  <a:lnTo>
                    <a:pt x="103108" y="26168"/>
                  </a:lnTo>
                  <a:lnTo>
                    <a:pt x="90960" y="27970"/>
                  </a:lnTo>
                  <a:lnTo>
                    <a:pt x="78806" y="29795"/>
                  </a:lnTo>
                  <a:lnTo>
                    <a:pt x="66895" y="31872"/>
                  </a:lnTo>
                  <a:lnTo>
                    <a:pt x="55360" y="34109"/>
                  </a:lnTo>
                  <a:lnTo>
                    <a:pt x="42961" y="36393"/>
                  </a:lnTo>
                  <a:lnTo>
                    <a:pt x="26380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85554" y="1200248"/>
              <a:ext cx="142908" cy="357970"/>
            </a:xfrm>
            <a:custGeom>
              <a:avLst/>
              <a:gdLst/>
              <a:ahLst/>
              <a:cxnLst/>
              <a:rect l="0" t="0" r="0" b="0"/>
              <a:pathLst>
                <a:path w="142908" h="357970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7"/>
                  </a:lnTo>
                  <a:lnTo>
                    <a:pt x="3686" y="46801"/>
                  </a:lnTo>
                  <a:lnTo>
                    <a:pt x="5354" y="60110"/>
                  </a:lnTo>
                  <a:lnTo>
                    <a:pt x="6768" y="74419"/>
                  </a:lnTo>
                  <a:lnTo>
                    <a:pt x="7866" y="89596"/>
                  </a:lnTo>
                  <a:lnTo>
                    <a:pt x="8676" y="105458"/>
                  </a:lnTo>
                  <a:lnTo>
                    <a:pt x="9260" y="121829"/>
                  </a:lnTo>
                  <a:lnTo>
                    <a:pt x="9839" y="138566"/>
                  </a:lnTo>
                  <a:lnTo>
                    <a:pt x="10767" y="155561"/>
                  </a:lnTo>
                  <a:lnTo>
                    <a:pt x="12207" y="172729"/>
                  </a:lnTo>
                  <a:lnTo>
                    <a:pt x="13989" y="189851"/>
                  </a:lnTo>
                  <a:lnTo>
                    <a:pt x="15725" y="206580"/>
                  </a:lnTo>
                  <a:lnTo>
                    <a:pt x="17187" y="222760"/>
                  </a:lnTo>
                  <a:lnTo>
                    <a:pt x="18319" y="238405"/>
                  </a:lnTo>
                  <a:lnTo>
                    <a:pt x="19153" y="253605"/>
                  </a:lnTo>
                  <a:lnTo>
                    <a:pt x="19749" y="268462"/>
                  </a:lnTo>
                  <a:lnTo>
                    <a:pt x="20165" y="283069"/>
                  </a:lnTo>
                  <a:lnTo>
                    <a:pt x="20453" y="297496"/>
                  </a:lnTo>
                  <a:lnTo>
                    <a:pt x="20625" y="311769"/>
                  </a:lnTo>
                  <a:lnTo>
                    <a:pt x="19850" y="324797"/>
                  </a:lnTo>
                  <a:lnTo>
                    <a:pt x="16840" y="333047"/>
                  </a:lnTo>
                  <a:lnTo>
                    <a:pt x="12500" y="334375"/>
                  </a:lnTo>
                  <a:lnTo>
                    <a:pt x="8727" y="330561"/>
                  </a:lnTo>
                  <a:lnTo>
                    <a:pt x="6122" y="323497"/>
                  </a:lnTo>
                  <a:lnTo>
                    <a:pt x="4839" y="314638"/>
                  </a:lnTo>
                  <a:lnTo>
                    <a:pt x="4775" y="304869"/>
                  </a:lnTo>
                  <a:lnTo>
                    <a:pt x="5712" y="294497"/>
                  </a:lnTo>
                  <a:lnTo>
                    <a:pt x="7410" y="283450"/>
                  </a:lnTo>
                  <a:lnTo>
                    <a:pt x="9675" y="271724"/>
                  </a:lnTo>
                  <a:lnTo>
                    <a:pt x="12670" y="259894"/>
                  </a:lnTo>
                  <a:lnTo>
                    <a:pt x="16892" y="249007"/>
                  </a:lnTo>
                  <a:lnTo>
                    <a:pt x="22517" y="239576"/>
                  </a:lnTo>
                  <a:lnTo>
                    <a:pt x="29584" y="231769"/>
                  </a:lnTo>
                  <a:lnTo>
                    <a:pt x="38156" y="225667"/>
                  </a:lnTo>
                  <a:lnTo>
                    <a:pt x="48101" y="221129"/>
                  </a:lnTo>
                  <a:lnTo>
                    <a:pt x="58848" y="218199"/>
                  </a:lnTo>
                  <a:lnTo>
                    <a:pt x="69512" y="217190"/>
                  </a:lnTo>
                  <a:lnTo>
                    <a:pt x="79604" y="218108"/>
                  </a:lnTo>
                  <a:lnTo>
                    <a:pt x="89004" y="221010"/>
                  </a:lnTo>
                  <a:lnTo>
                    <a:pt x="97776" y="226155"/>
                  </a:lnTo>
                  <a:lnTo>
                    <a:pt x="106042" y="233466"/>
                  </a:lnTo>
                  <a:lnTo>
                    <a:pt x="113765" y="242441"/>
                  </a:lnTo>
                  <a:lnTo>
                    <a:pt x="120740" y="252367"/>
                  </a:lnTo>
                  <a:lnTo>
                    <a:pt x="126913" y="262746"/>
                  </a:lnTo>
                  <a:lnTo>
                    <a:pt x="132214" y="273474"/>
                  </a:lnTo>
                  <a:lnTo>
                    <a:pt x="136477" y="284734"/>
                  </a:lnTo>
                  <a:lnTo>
                    <a:pt x="139710" y="296591"/>
                  </a:lnTo>
                  <a:lnTo>
                    <a:pt x="141874" y="308576"/>
                  </a:lnTo>
                  <a:lnTo>
                    <a:pt x="142907" y="321045"/>
                  </a:lnTo>
                  <a:lnTo>
                    <a:pt x="141784" y="336213"/>
                  </a:lnTo>
                  <a:lnTo>
                    <a:pt x="136871" y="357969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75067" y="1379233"/>
              <a:ext cx="217277" cy="173439"/>
            </a:xfrm>
            <a:custGeom>
              <a:avLst/>
              <a:gdLst/>
              <a:ahLst/>
              <a:cxnLst/>
              <a:rect l="0" t="0" r="0" b="0"/>
              <a:pathLst>
                <a:path w="217277" h="173439">
                  <a:moveTo>
                    <a:pt x="0" y="31585"/>
                  </a:moveTo>
                  <a:lnTo>
                    <a:pt x="68" y="46187"/>
                  </a:lnTo>
                  <a:lnTo>
                    <a:pt x="707" y="59458"/>
                  </a:lnTo>
                  <a:lnTo>
                    <a:pt x="2004" y="72659"/>
                  </a:lnTo>
                  <a:lnTo>
                    <a:pt x="3864" y="86001"/>
                  </a:lnTo>
                  <a:lnTo>
                    <a:pt x="6180" y="99510"/>
                  </a:lnTo>
                  <a:lnTo>
                    <a:pt x="8851" y="113154"/>
                  </a:lnTo>
                  <a:lnTo>
                    <a:pt x="11947" y="126575"/>
                  </a:lnTo>
                  <a:lnTo>
                    <a:pt x="15702" y="139127"/>
                  </a:lnTo>
                  <a:lnTo>
                    <a:pt x="20196" y="150511"/>
                  </a:lnTo>
                  <a:lnTo>
                    <a:pt x="25518" y="160119"/>
                  </a:lnTo>
                  <a:lnTo>
                    <a:pt x="31847" y="166911"/>
                  </a:lnTo>
                  <a:lnTo>
                    <a:pt x="39173" y="170579"/>
                  </a:lnTo>
                  <a:lnTo>
                    <a:pt x="47025" y="171278"/>
                  </a:lnTo>
                  <a:lnTo>
                    <a:pt x="54600" y="169255"/>
                  </a:lnTo>
                  <a:lnTo>
                    <a:pt x="61469" y="164935"/>
                  </a:lnTo>
                  <a:lnTo>
                    <a:pt x="67552" y="158820"/>
                  </a:lnTo>
                  <a:lnTo>
                    <a:pt x="72945" y="151370"/>
                  </a:lnTo>
                  <a:lnTo>
                    <a:pt x="77790" y="142957"/>
                  </a:lnTo>
                  <a:lnTo>
                    <a:pt x="82061" y="133702"/>
                  </a:lnTo>
                  <a:lnTo>
                    <a:pt x="85566" y="123506"/>
                  </a:lnTo>
                  <a:lnTo>
                    <a:pt x="88269" y="112489"/>
                  </a:lnTo>
                  <a:lnTo>
                    <a:pt x="90580" y="104390"/>
                  </a:lnTo>
                  <a:lnTo>
                    <a:pt x="92935" y="103521"/>
                  </a:lnTo>
                  <a:lnTo>
                    <a:pt x="95305" y="108134"/>
                  </a:lnTo>
                  <a:lnTo>
                    <a:pt x="97953" y="115866"/>
                  </a:lnTo>
                  <a:lnTo>
                    <a:pt x="101267" y="124798"/>
                  </a:lnTo>
                  <a:lnTo>
                    <a:pt x="105386" y="133873"/>
                  </a:lnTo>
                  <a:lnTo>
                    <a:pt x="110252" y="142663"/>
                  </a:lnTo>
                  <a:lnTo>
                    <a:pt x="115723" y="151064"/>
                  </a:lnTo>
                  <a:lnTo>
                    <a:pt x="121660" y="159085"/>
                  </a:lnTo>
                  <a:lnTo>
                    <a:pt x="128100" y="166143"/>
                  </a:lnTo>
                  <a:lnTo>
                    <a:pt x="135254" y="171080"/>
                  </a:lnTo>
                  <a:lnTo>
                    <a:pt x="143172" y="173438"/>
                  </a:lnTo>
                  <a:lnTo>
                    <a:pt x="151609" y="173396"/>
                  </a:lnTo>
                  <a:lnTo>
                    <a:pt x="160116" y="171392"/>
                  </a:lnTo>
                  <a:lnTo>
                    <a:pt x="168426" y="167893"/>
                  </a:lnTo>
                  <a:lnTo>
                    <a:pt x="176293" y="163140"/>
                  </a:lnTo>
                  <a:lnTo>
                    <a:pt x="183425" y="157143"/>
                  </a:lnTo>
                  <a:lnTo>
                    <a:pt x="189737" y="150006"/>
                  </a:lnTo>
                  <a:lnTo>
                    <a:pt x="195314" y="141929"/>
                  </a:lnTo>
                  <a:lnTo>
                    <a:pt x="200300" y="133130"/>
                  </a:lnTo>
                  <a:lnTo>
                    <a:pt x="204841" y="123798"/>
                  </a:lnTo>
                  <a:lnTo>
                    <a:pt x="208893" y="113920"/>
                  </a:lnTo>
                  <a:lnTo>
                    <a:pt x="212242" y="103304"/>
                  </a:lnTo>
                  <a:lnTo>
                    <a:pt x="214826" y="91906"/>
                  </a:lnTo>
                  <a:lnTo>
                    <a:pt x="216561" y="79981"/>
                  </a:lnTo>
                  <a:lnTo>
                    <a:pt x="217276" y="67976"/>
                  </a:lnTo>
                  <a:lnTo>
                    <a:pt x="216982" y="56169"/>
                  </a:lnTo>
                  <a:lnTo>
                    <a:pt x="215981" y="44903"/>
                  </a:lnTo>
                  <a:lnTo>
                    <a:pt x="214676" y="33459"/>
                  </a:lnTo>
                  <a:lnTo>
                    <a:pt x="212957" y="19718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922524" y="1389779"/>
              <a:ext cx="133756" cy="155861"/>
            </a:xfrm>
            <a:custGeom>
              <a:avLst/>
              <a:gdLst/>
              <a:ahLst/>
              <a:cxnLst/>
              <a:rect l="0" t="0" r="0" b="0"/>
              <a:pathLst>
                <a:path w="133756" h="155861">
                  <a:moveTo>
                    <a:pt x="26284" y="52625"/>
                  </a:moveTo>
                  <a:lnTo>
                    <a:pt x="32219" y="58492"/>
                  </a:lnTo>
                  <a:lnTo>
                    <a:pt x="38423" y="64057"/>
                  </a:lnTo>
                  <a:lnTo>
                    <a:pt x="45524" y="69847"/>
                  </a:lnTo>
                  <a:lnTo>
                    <a:pt x="53637" y="75582"/>
                  </a:lnTo>
                  <a:lnTo>
                    <a:pt x="62932" y="80615"/>
                  </a:lnTo>
                  <a:lnTo>
                    <a:pt x="73370" y="84627"/>
                  </a:lnTo>
                  <a:lnTo>
                    <a:pt x="84450" y="87307"/>
                  </a:lnTo>
                  <a:lnTo>
                    <a:pt x="95339" y="88200"/>
                  </a:lnTo>
                  <a:lnTo>
                    <a:pt x="105572" y="87230"/>
                  </a:lnTo>
                  <a:lnTo>
                    <a:pt x="114728" y="84306"/>
                  </a:lnTo>
                  <a:lnTo>
                    <a:pt x="122272" y="79152"/>
                  </a:lnTo>
                  <a:lnTo>
                    <a:pt x="128073" y="71839"/>
                  </a:lnTo>
                  <a:lnTo>
                    <a:pt x="132001" y="62864"/>
                  </a:lnTo>
                  <a:lnTo>
                    <a:pt x="133755" y="52938"/>
                  </a:lnTo>
                  <a:lnTo>
                    <a:pt x="133378" y="42574"/>
                  </a:lnTo>
                  <a:lnTo>
                    <a:pt x="131026" y="32365"/>
                  </a:lnTo>
                  <a:lnTo>
                    <a:pt x="126789" y="23050"/>
                  </a:lnTo>
                  <a:lnTo>
                    <a:pt x="120901" y="14949"/>
                  </a:lnTo>
                  <a:lnTo>
                    <a:pt x="113527" y="8343"/>
                  </a:lnTo>
                  <a:lnTo>
                    <a:pt x="104683" y="3646"/>
                  </a:lnTo>
                  <a:lnTo>
                    <a:pt x="94522" y="898"/>
                  </a:lnTo>
                  <a:lnTo>
                    <a:pt x="83616" y="0"/>
                  </a:lnTo>
                  <a:lnTo>
                    <a:pt x="72838" y="901"/>
                  </a:lnTo>
                  <a:lnTo>
                    <a:pt x="62666" y="3391"/>
                  </a:lnTo>
                  <a:lnTo>
                    <a:pt x="53211" y="7161"/>
                  </a:lnTo>
                  <a:lnTo>
                    <a:pt x="44400" y="11899"/>
                  </a:lnTo>
                  <a:lnTo>
                    <a:pt x="36108" y="17346"/>
                  </a:lnTo>
                  <a:lnTo>
                    <a:pt x="28368" y="23458"/>
                  </a:lnTo>
                  <a:lnTo>
                    <a:pt x="21382" y="30391"/>
                  </a:lnTo>
                  <a:lnTo>
                    <a:pt x="15200" y="38172"/>
                  </a:lnTo>
                  <a:lnTo>
                    <a:pt x="9893" y="46856"/>
                  </a:lnTo>
                  <a:lnTo>
                    <a:pt x="5625" y="56595"/>
                  </a:lnTo>
                  <a:lnTo>
                    <a:pt x="2396" y="67368"/>
                  </a:lnTo>
                  <a:lnTo>
                    <a:pt x="379" y="78858"/>
                  </a:lnTo>
                  <a:lnTo>
                    <a:pt x="0" y="90562"/>
                  </a:lnTo>
                  <a:lnTo>
                    <a:pt x="1339" y="102169"/>
                  </a:lnTo>
                  <a:lnTo>
                    <a:pt x="4187" y="113401"/>
                  </a:lnTo>
                  <a:lnTo>
                    <a:pt x="8232" y="123944"/>
                  </a:lnTo>
                  <a:lnTo>
                    <a:pt x="13182" y="133686"/>
                  </a:lnTo>
                  <a:lnTo>
                    <a:pt x="19114" y="142210"/>
                  </a:lnTo>
                  <a:lnTo>
                    <a:pt x="26451" y="148732"/>
                  </a:lnTo>
                  <a:lnTo>
                    <a:pt x="35308" y="153007"/>
                  </a:lnTo>
                  <a:lnTo>
                    <a:pt x="45356" y="155251"/>
                  </a:lnTo>
                  <a:lnTo>
                    <a:pt x="56019" y="155860"/>
                  </a:lnTo>
                  <a:lnTo>
                    <a:pt x="66881" y="155237"/>
                  </a:lnTo>
                  <a:lnTo>
                    <a:pt x="77295" y="153683"/>
                  </a:lnTo>
                  <a:lnTo>
                    <a:pt x="87321" y="151139"/>
                  </a:lnTo>
                  <a:lnTo>
                    <a:pt x="97836" y="146272"/>
                  </a:lnTo>
                  <a:lnTo>
                    <a:pt x="110512" y="136853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122735" y="1368704"/>
              <a:ext cx="159657" cy="174158"/>
            </a:xfrm>
            <a:custGeom>
              <a:avLst/>
              <a:gdLst/>
              <a:ahLst/>
              <a:cxnLst/>
              <a:rect l="0" t="0" r="0" b="0"/>
              <a:pathLst>
                <a:path w="159657" h="174158">
                  <a:moveTo>
                    <a:pt x="110342" y="0"/>
                  </a:moveTo>
                  <a:lnTo>
                    <a:pt x="95808" y="67"/>
                  </a:lnTo>
                  <a:lnTo>
                    <a:pt x="83177" y="707"/>
                  </a:lnTo>
                  <a:lnTo>
                    <a:pt x="71276" y="2009"/>
                  </a:lnTo>
                  <a:lnTo>
                    <a:pt x="59966" y="4041"/>
                  </a:lnTo>
                  <a:lnTo>
                    <a:pt x="49423" y="7006"/>
                  </a:lnTo>
                  <a:lnTo>
                    <a:pt x="39689" y="10926"/>
                  </a:lnTo>
                  <a:lnTo>
                    <a:pt x="30672" y="15675"/>
                  </a:lnTo>
                  <a:lnTo>
                    <a:pt x="22226" y="21079"/>
                  </a:lnTo>
                  <a:lnTo>
                    <a:pt x="14228" y="26974"/>
                  </a:lnTo>
                  <a:lnTo>
                    <a:pt x="7211" y="33390"/>
                  </a:lnTo>
                  <a:lnTo>
                    <a:pt x="2315" y="40527"/>
                  </a:lnTo>
                  <a:lnTo>
                    <a:pt x="0" y="48426"/>
                  </a:lnTo>
                  <a:lnTo>
                    <a:pt x="413" y="56509"/>
                  </a:lnTo>
                  <a:lnTo>
                    <a:pt x="3732" y="63716"/>
                  </a:lnTo>
                  <a:lnTo>
                    <a:pt x="9741" y="69527"/>
                  </a:lnTo>
                  <a:lnTo>
                    <a:pt x="17808" y="74087"/>
                  </a:lnTo>
                  <a:lnTo>
                    <a:pt x="27108" y="77920"/>
                  </a:lnTo>
                  <a:lnTo>
                    <a:pt x="37055" y="81425"/>
                  </a:lnTo>
                  <a:lnTo>
                    <a:pt x="47321" y="84816"/>
                  </a:lnTo>
                  <a:lnTo>
                    <a:pt x="57737" y="88188"/>
                  </a:lnTo>
                  <a:lnTo>
                    <a:pt x="68222" y="91576"/>
                  </a:lnTo>
                  <a:lnTo>
                    <a:pt x="78737" y="94990"/>
                  </a:lnTo>
                  <a:lnTo>
                    <a:pt x="89265" y="98429"/>
                  </a:lnTo>
                  <a:lnTo>
                    <a:pt x="99792" y="101892"/>
                  </a:lnTo>
                  <a:lnTo>
                    <a:pt x="110152" y="105539"/>
                  </a:lnTo>
                  <a:lnTo>
                    <a:pt x="120035" y="109672"/>
                  </a:lnTo>
                  <a:lnTo>
                    <a:pt x="129308" y="114422"/>
                  </a:lnTo>
                  <a:lnTo>
                    <a:pt x="137841" y="119919"/>
                  </a:lnTo>
                  <a:lnTo>
                    <a:pt x="145426" y="126365"/>
                  </a:lnTo>
                  <a:lnTo>
                    <a:pt x="152027" y="133770"/>
                  </a:lnTo>
                  <a:lnTo>
                    <a:pt x="157122" y="141674"/>
                  </a:lnTo>
                  <a:lnTo>
                    <a:pt x="159656" y="149286"/>
                  </a:lnTo>
                  <a:lnTo>
                    <a:pt x="159274" y="156173"/>
                  </a:lnTo>
                  <a:lnTo>
                    <a:pt x="155912" y="162099"/>
                  </a:lnTo>
                  <a:lnTo>
                    <a:pt x="149470" y="166855"/>
                  </a:lnTo>
                  <a:lnTo>
                    <a:pt x="140218" y="170454"/>
                  </a:lnTo>
                  <a:lnTo>
                    <a:pt x="128992" y="172904"/>
                  </a:lnTo>
                  <a:lnTo>
                    <a:pt x="116951" y="174115"/>
                  </a:lnTo>
                  <a:lnTo>
                    <a:pt x="104823" y="174157"/>
                  </a:lnTo>
                  <a:lnTo>
                    <a:pt x="92754" y="173221"/>
                  </a:lnTo>
                  <a:lnTo>
                    <a:pt x="80513" y="171531"/>
                  </a:lnTo>
                  <a:lnTo>
                    <a:pt x="67959" y="169291"/>
                  </a:lnTo>
                  <a:lnTo>
                    <a:pt x="55486" y="166812"/>
                  </a:lnTo>
                  <a:lnTo>
                    <a:pt x="42628" y="164274"/>
                  </a:lnTo>
                  <a:lnTo>
                    <a:pt x="27134" y="161458"/>
                  </a:lnTo>
                  <a:lnTo>
                    <a:pt x="5057" y="157928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72661" y="1210777"/>
              <a:ext cx="18345" cy="400084"/>
            </a:xfrm>
            <a:custGeom>
              <a:avLst/>
              <a:gdLst/>
              <a:ahLst/>
              <a:cxnLst/>
              <a:rect l="0" t="0" r="0" b="0"/>
              <a:pathLst>
                <a:path w="18345" h="400084">
                  <a:moveTo>
                    <a:pt x="7815" y="0"/>
                  </a:moveTo>
                  <a:lnTo>
                    <a:pt x="4949" y="14669"/>
                  </a:lnTo>
                  <a:lnTo>
                    <a:pt x="2807" y="28580"/>
                  </a:lnTo>
                  <a:lnTo>
                    <a:pt x="1209" y="43069"/>
                  </a:lnTo>
                  <a:lnTo>
                    <a:pt x="202" y="57924"/>
                  </a:lnTo>
                  <a:lnTo>
                    <a:pt x="0" y="72453"/>
                  </a:lnTo>
                  <a:lnTo>
                    <a:pt x="651" y="86280"/>
                  </a:lnTo>
                  <a:lnTo>
                    <a:pt x="1890" y="99837"/>
                  </a:lnTo>
                  <a:lnTo>
                    <a:pt x="3253" y="114146"/>
                  </a:lnTo>
                  <a:lnTo>
                    <a:pt x="4463" y="129728"/>
                  </a:lnTo>
                  <a:lnTo>
                    <a:pt x="5425" y="146296"/>
                  </a:lnTo>
                  <a:lnTo>
                    <a:pt x="6145" y="163043"/>
                  </a:lnTo>
                  <a:lnTo>
                    <a:pt x="6662" y="179464"/>
                  </a:lnTo>
                  <a:lnTo>
                    <a:pt x="7028" y="195558"/>
                  </a:lnTo>
                  <a:lnTo>
                    <a:pt x="7281" y="211651"/>
                  </a:lnTo>
                  <a:lnTo>
                    <a:pt x="7459" y="227954"/>
                  </a:lnTo>
                  <a:lnTo>
                    <a:pt x="7749" y="244529"/>
                  </a:lnTo>
                  <a:lnTo>
                    <a:pt x="8478" y="261356"/>
                  </a:lnTo>
                  <a:lnTo>
                    <a:pt x="9780" y="278383"/>
                  </a:lnTo>
                  <a:lnTo>
                    <a:pt x="11469" y="295396"/>
                  </a:lnTo>
                  <a:lnTo>
                    <a:pt x="13141" y="312045"/>
                  </a:lnTo>
                  <a:lnTo>
                    <a:pt x="14560" y="328154"/>
                  </a:lnTo>
                  <a:lnTo>
                    <a:pt x="15667" y="343323"/>
                  </a:lnTo>
                  <a:lnTo>
                    <a:pt x="16603" y="358431"/>
                  </a:lnTo>
                  <a:lnTo>
                    <a:pt x="17449" y="375922"/>
                  </a:lnTo>
                  <a:lnTo>
                    <a:pt x="18344" y="400083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33077" y="133711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21057"/>
                  </a:moveTo>
                  <a:lnTo>
                    <a:pt x="251479" y="18190"/>
                  </a:lnTo>
                  <a:lnTo>
                    <a:pt x="240350" y="16048"/>
                  </a:lnTo>
                  <a:lnTo>
                    <a:pt x="228746" y="14445"/>
                  </a:lnTo>
                  <a:lnTo>
                    <a:pt x="216412" y="13264"/>
                  </a:lnTo>
                  <a:lnTo>
                    <a:pt x="203104" y="12416"/>
                  </a:lnTo>
                  <a:lnTo>
                    <a:pt x="188804" y="11814"/>
                  </a:lnTo>
                  <a:lnTo>
                    <a:pt x="173971" y="11226"/>
                  </a:lnTo>
                  <a:lnTo>
                    <a:pt x="159407" y="10294"/>
                  </a:lnTo>
                  <a:lnTo>
                    <a:pt x="145529" y="8852"/>
                  </a:lnTo>
                  <a:lnTo>
                    <a:pt x="131923" y="7069"/>
                  </a:lnTo>
                  <a:lnTo>
                    <a:pt x="117576" y="5332"/>
                  </a:lnTo>
                  <a:lnTo>
                    <a:pt x="101969" y="3870"/>
                  </a:lnTo>
                  <a:lnTo>
                    <a:pt x="85404" y="2735"/>
                  </a:lnTo>
                  <a:lnTo>
                    <a:pt x="66801" y="1776"/>
                  </a:lnTo>
                  <a:lnTo>
                    <a:pt x="41169" y="9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4794205" y="2363809"/>
            <a:ext cx="3207454" cy="763155"/>
            <a:chOff x="4794205" y="2363809"/>
            <a:chExt cx="3207454" cy="763155"/>
          </a:xfrm>
        </p:grpSpPr>
        <p:sp>
          <p:nvSpPr>
            <p:cNvPr id="103" name="Freeform 102"/>
            <p:cNvSpPr/>
            <p:nvPr/>
          </p:nvSpPr>
          <p:spPr>
            <a:xfrm>
              <a:off x="4907980" y="2442611"/>
              <a:ext cx="182539" cy="453318"/>
            </a:xfrm>
            <a:custGeom>
              <a:avLst/>
              <a:gdLst/>
              <a:ahLst/>
              <a:cxnLst/>
              <a:rect l="0" t="0" r="0" b="0"/>
              <a:pathLst>
                <a:path w="182539" h="453318">
                  <a:moveTo>
                    <a:pt x="135170" y="0"/>
                  </a:moveTo>
                  <a:lnTo>
                    <a:pt x="129302" y="6002"/>
                  </a:lnTo>
                  <a:lnTo>
                    <a:pt x="123738" y="12847"/>
                  </a:lnTo>
                  <a:lnTo>
                    <a:pt x="117939" y="21234"/>
                  </a:lnTo>
                  <a:lnTo>
                    <a:pt x="111858" y="30861"/>
                  </a:lnTo>
                  <a:lnTo>
                    <a:pt x="105528" y="41176"/>
                  </a:lnTo>
                  <a:lnTo>
                    <a:pt x="99000" y="51784"/>
                  </a:lnTo>
                  <a:lnTo>
                    <a:pt x="92324" y="62482"/>
                  </a:lnTo>
                  <a:lnTo>
                    <a:pt x="85541" y="73182"/>
                  </a:lnTo>
                  <a:lnTo>
                    <a:pt x="78688" y="83859"/>
                  </a:lnTo>
                  <a:lnTo>
                    <a:pt x="71952" y="94671"/>
                  </a:lnTo>
                  <a:lnTo>
                    <a:pt x="65655" y="105928"/>
                  </a:lnTo>
                  <a:lnTo>
                    <a:pt x="59939" y="117763"/>
                  </a:lnTo>
                  <a:lnTo>
                    <a:pt x="54779" y="129984"/>
                  </a:lnTo>
                  <a:lnTo>
                    <a:pt x="50079" y="142188"/>
                  </a:lnTo>
                  <a:lnTo>
                    <a:pt x="45726" y="154147"/>
                  </a:lnTo>
                  <a:lnTo>
                    <a:pt x="41463" y="166127"/>
                  </a:lnTo>
                  <a:lnTo>
                    <a:pt x="36907" y="178769"/>
                  </a:lnTo>
                  <a:lnTo>
                    <a:pt x="31878" y="192388"/>
                  </a:lnTo>
                  <a:lnTo>
                    <a:pt x="26532" y="206976"/>
                  </a:lnTo>
                  <a:lnTo>
                    <a:pt x="21251" y="222380"/>
                  </a:lnTo>
                  <a:lnTo>
                    <a:pt x="16260" y="238413"/>
                  </a:lnTo>
                  <a:lnTo>
                    <a:pt x="11775" y="254909"/>
                  </a:lnTo>
                  <a:lnTo>
                    <a:pt x="8069" y="271735"/>
                  </a:lnTo>
                  <a:lnTo>
                    <a:pt x="5210" y="288787"/>
                  </a:lnTo>
                  <a:lnTo>
                    <a:pt x="3104" y="305829"/>
                  </a:lnTo>
                  <a:lnTo>
                    <a:pt x="1600" y="322504"/>
                  </a:lnTo>
                  <a:lnTo>
                    <a:pt x="553" y="338643"/>
                  </a:lnTo>
                  <a:lnTo>
                    <a:pt x="0" y="354091"/>
                  </a:lnTo>
                  <a:lnTo>
                    <a:pt x="153" y="368626"/>
                  </a:lnTo>
                  <a:lnTo>
                    <a:pt x="1074" y="382214"/>
                  </a:lnTo>
                  <a:lnTo>
                    <a:pt x="2845" y="394815"/>
                  </a:lnTo>
                  <a:lnTo>
                    <a:pt x="5637" y="406293"/>
                  </a:lnTo>
                  <a:lnTo>
                    <a:pt x="9448" y="416679"/>
                  </a:lnTo>
                  <a:lnTo>
                    <a:pt x="14296" y="425978"/>
                  </a:lnTo>
                  <a:lnTo>
                    <a:pt x="20299" y="434086"/>
                  </a:lnTo>
                  <a:lnTo>
                    <a:pt x="27416" y="441052"/>
                  </a:lnTo>
                  <a:lnTo>
                    <a:pt x="35635" y="446731"/>
                  </a:lnTo>
                  <a:lnTo>
                    <a:pt x="45055" y="450723"/>
                  </a:lnTo>
                  <a:lnTo>
                    <a:pt x="55610" y="452954"/>
                  </a:lnTo>
                  <a:lnTo>
                    <a:pt x="66951" y="453317"/>
                  </a:lnTo>
                  <a:lnTo>
                    <a:pt x="78555" y="451516"/>
                  </a:lnTo>
                  <a:lnTo>
                    <a:pt x="90094" y="447604"/>
                  </a:lnTo>
                  <a:lnTo>
                    <a:pt x="101281" y="442062"/>
                  </a:lnTo>
                  <a:lnTo>
                    <a:pt x="111794" y="435596"/>
                  </a:lnTo>
                  <a:lnTo>
                    <a:pt x="121529" y="428693"/>
                  </a:lnTo>
                  <a:lnTo>
                    <a:pt x="130558" y="421452"/>
                  </a:lnTo>
                  <a:lnTo>
                    <a:pt x="139016" y="413686"/>
                  </a:lnTo>
                  <a:lnTo>
                    <a:pt x="147040" y="405316"/>
                  </a:lnTo>
                  <a:lnTo>
                    <a:pt x="154584" y="396389"/>
                  </a:lnTo>
                  <a:lnTo>
                    <a:pt x="161431" y="387011"/>
                  </a:lnTo>
                  <a:lnTo>
                    <a:pt x="167516" y="377286"/>
                  </a:lnTo>
                  <a:lnTo>
                    <a:pt x="172756" y="367143"/>
                  </a:lnTo>
                  <a:lnTo>
                    <a:pt x="176977" y="356349"/>
                  </a:lnTo>
                  <a:lnTo>
                    <a:pt x="180177" y="344832"/>
                  </a:lnTo>
                  <a:lnTo>
                    <a:pt x="182173" y="332826"/>
                  </a:lnTo>
                  <a:lnTo>
                    <a:pt x="182538" y="320768"/>
                  </a:lnTo>
                  <a:lnTo>
                    <a:pt x="181186" y="308925"/>
                  </a:lnTo>
                  <a:lnTo>
                    <a:pt x="178159" y="297703"/>
                  </a:lnTo>
                  <a:lnTo>
                    <a:pt x="173461" y="287699"/>
                  </a:lnTo>
                  <a:lnTo>
                    <a:pt x="167264" y="279132"/>
                  </a:lnTo>
                  <a:lnTo>
                    <a:pt x="159851" y="272211"/>
                  </a:lnTo>
                  <a:lnTo>
                    <a:pt x="151513" y="267303"/>
                  </a:lnTo>
                  <a:lnTo>
                    <a:pt x="142505" y="264414"/>
                  </a:lnTo>
                  <a:lnTo>
                    <a:pt x="133189" y="263421"/>
                  </a:lnTo>
                  <a:lnTo>
                    <a:pt x="124015" y="264258"/>
                  </a:lnTo>
                  <a:lnTo>
                    <a:pt x="115217" y="266711"/>
                  </a:lnTo>
                  <a:lnTo>
                    <a:pt x="106835" y="270626"/>
                  </a:lnTo>
                  <a:lnTo>
                    <a:pt x="98820" y="275993"/>
                  </a:lnTo>
                  <a:lnTo>
                    <a:pt x="91088" y="282671"/>
                  </a:lnTo>
                  <a:lnTo>
                    <a:pt x="83402" y="290254"/>
                  </a:lnTo>
                  <a:lnTo>
                    <a:pt x="75394" y="298182"/>
                  </a:lnTo>
                  <a:lnTo>
                    <a:pt x="66904" y="306096"/>
                  </a:lnTo>
                  <a:lnTo>
                    <a:pt x="58387" y="313552"/>
                  </a:lnTo>
                  <a:lnTo>
                    <a:pt x="49987" y="320667"/>
                  </a:lnTo>
                  <a:lnTo>
                    <a:pt x="40964" y="328059"/>
                  </a:lnTo>
                  <a:lnTo>
                    <a:pt x="29885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94205" y="2363809"/>
              <a:ext cx="550551" cy="627524"/>
            </a:xfrm>
            <a:custGeom>
              <a:avLst/>
              <a:gdLst/>
              <a:ahLst/>
              <a:cxnLst/>
              <a:rect l="0" t="0" r="0" b="0"/>
              <a:pathLst>
                <a:path w="550551" h="627524">
                  <a:moveTo>
                    <a:pt x="343701" y="15631"/>
                  </a:moveTo>
                  <a:lnTo>
                    <a:pt x="334833" y="9898"/>
                  </a:lnTo>
                  <a:lnTo>
                    <a:pt x="325846" y="5614"/>
                  </a:lnTo>
                  <a:lnTo>
                    <a:pt x="315851" y="2417"/>
                  </a:lnTo>
                  <a:lnTo>
                    <a:pt x="304870" y="401"/>
                  </a:lnTo>
                  <a:lnTo>
                    <a:pt x="293059" y="0"/>
                  </a:lnTo>
                  <a:lnTo>
                    <a:pt x="280596" y="1307"/>
                  </a:lnTo>
                  <a:lnTo>
                    <a:pt x="267486" y="3957"/>
                  </a:lnTo>
                  <a:lnTo>
                    <a:pt x="253556" y="7333"/>
                  </a:lnTo>
                  <a:lnTo>
                    <a:pt x="238795" y="11010"/>
                  </a:lnTo>
                  <a:lnTo>
                    <a:pt x="223799" y="14932"/>
                  </a:lnTo>
                  <a:lnTo>
                    <a:pt x="209646" y="19317"/>
                  </a:lnTo>
                  <a:lnTo>
                    <a:pt x="196856" y="24268"/>
                  </a:lnTo>
                  <a:lnTo>
                    <a:pt x="184965" y="29915"/>
                  </a:lnTo>
                  <a:lnTo>
                    <a:pt x="172838" y="36471"/>
                  </a:lnTo>
                  <a:lnTo>
                    <a:pt x="159836" y="43956"/>
                  </a:lnTo>
                  <a:lnTo>
                    <a:pt x="146304" y="52086"/>
                  </a:lnTo>
                  <a:lnTo>
                    <a:pt x="133271" y="60382"/>
                  </a:lnTo>
                  <a:lnTo>
                    <a:pt x="121312" y="68565"/>
                  </a:lnTo>
                  <a:lnTo>
                    <a:pt x="110349" y="77025"/>
                  </a:lnTo>
                  <a:lnTo>
                    <a:pt x="99926" y="86682"/>
                  </a:lnTo>
                  <a:lnTo>
                    <a:pt x="89705" y="97952"/>
                  </a:lnTo>
                  <a:lnTo>
                    <a:pt x="79841" y="110455"/>
                  </a:lnTo>
                  <a:lnTo>
                    <a:pt x="70884" y="123312"/>
                  </a:lnTo>
                  <a:lnTo>
                    <a:pt x="63070" y="135970"/>
                  </a:lnTo>
                  <a:lnTo>
                    <a:pt x="56177" y="148553"/>
                  </a:lnTo>
                  <a:lnTo>
                    <a:pt x="49705" y="161666"/>
                  </a:lnTo>
                  <a:lnTo>
                    <a:pt x="43319" y="175625"/>
                  </a:lnTo>
                  <a:lnTo>
                    <a:pt x="37028" y="190117"/>
                  </a:lnTo>
                  <a:lnTo>
                    <a:pt x="31098" y="204399"/>
                  </a:lnTo>
                  <a:lnTo>
                    <a:pt x="25660" y="218047"/>
                  </a:lnTo>
                  <a:lnTo>
                    <a:pt x="20701" y="230975"/>
                  </a:lnTo>
                  <a:lnTo>
                    <a:pt x="16144" y="243263"/>
                  </a:lnTo>
                  <a:lnTo>
                    <a:pt x="11900" y="255059"/>
                  </a:lnTo>
                  <a:lnTo>
                    <a:pt x="8051" y="266981"/>
                  </a:lnTo>
                  <a:lnTo>
                    <a:pt x="4838" y="280058"/>
                  </a:lnTo>
                  <a:lnTo>
                    <a:pt x="2347" y="294753"/>
                  </a:lnTo>
                  <a:lnTo>
                    <a:pt x="674" y="310864"/>
                  </a:lnTo>
                  <a:lnTo>
                    <a:pt x="0" y="327823"/>
                  </a:lnTo>
                  <a:lnTo>
                    <a:pt x="327" y="345183"/>
                  </a:lnTo>
                  <a:lnTo>
                    <a:pt x="1511" y="362381"/>
                  </a:lnTo>
                  <a:lnTo>
                    <a:pt x="3370" y="378686"/>
                  </a:lnTo>
                  <a:lnTo>
                    <a:pt x="5733" y="393802"/>
                  </a:lnTo>
                  <a:lnTo>
                    <a:pt x="8623" y="408102"/>
                  </a:lnTo>
                  <a:lnTo>
                    <a:pt x="12241" y="422399"/>
                  </a:lnTo>
                  <a:lnTo>
                    <a:pt x="16642" y="437171"/>
                  </a:lnTo>
                  <a:lnTo>
                    <a:pt x="21903" y="452384"/>
                  </a:lnTo>
                  <a:lnTo>
                    <a:pt x="28191" y="467684"/>
                  </a:lnTo>
                  <a:lnTo>
                    <a:pt x="35498" y="482834"/>
                  </a:lnTo>
                  <a:lnTo>
                    <a:pt x="43677" y="497754"/>
                  </a:lnTo>
                  <a:lnTo>
                    <a:pt x="52537" y="512451"/>
                  </a:lnTo>
                  <a:lnTo>
                    <a:pt x="61904" y="526955"/>
                  </a:lnTo>
                  <a:lnTo>
                    <a:pt x="71633" y="540982"/>
                  </a:lnTo>
                  <a:lnTo>
                    <a:pt x="81616" y="553954"/>
                  </a:lnTo>
                  <a:lnTo>
                    <a:pt x="91779" y="565644"/>
                  </a:lnTo>
                  <a:lnTo>
                    <a:pt x="102231" y="576139"/>
                  </a:lnTo>
                  <a:lnTo>
                    <a:pt x="113240" y="585657"/>
                  </a:lnTo>
                  <a:lnTo>
                    <a:pt x="124909" y="594428"/>
                  </a:lnTo>
                  <a:lnTo>
                    <a:pt x="137187" y="602489"/>
                  </a:lnTo>
                  <a:lnTo>
                    <a:pt x="149962" y="609692"/>
                  </a:lnTo>
                  <a:lnTo>
                    <a:pt x="163117" y="616014"/>
                  </a:lnTo>
                  <a:lnTo>
                    <a:pt x="176715" y="621244"/>
                  </a:lnTo>
                  <a:lnTo>
                    <a:pt x="190981" y="624928"/>
                  </a:lnTo>
                  <a:lnTo>
                    <a:pt x="205982" y="626958"/>
                  </a:lnTo>
                  <a:lnTo>
                    <a:pt x="221480" y="627523"/>
                  </a:lnTo>
                  <a:lnTo>
                    <a:pt x="237037" y="626922"/>
                  </a:lnTo>
                  <a:lnTo>
                    <a:pt x="252390" y="625442"/>
                  </a:lnTo>
                  <a:lnTo>
                    <a:pt x="267462" y="623163"/>
                  </a:lnTo>
                  <a:lnTo>
                    <a:pt x="282270" y="619964"/>
                  </a:lnTo>
                  <a:lnTo>
                    <a:pt x="296859" y="615852"/>
                  </a:lnTo>
                  <a:lnTo>
                    <a:pt x="311284" y="610956"/>
                  </a:lnTo>
                  <a:lnTo>
                    <a:pt x="325591" y="605446"/>
                  </a:lnTo>
                  <a:lnTo>
                    <a:pt x="339803" y="599479"/>
                  </a:lnTo>
                  <a:lnTo>
                    <a:pt x="353620" y="593184"/>
                  </a:lnTo>
                  <a:lnTo>
                    <a:pt x="366445" y="586659"/>
                  </a:lnTo>
                  <a:lnTo>
                    <a:pt x="378042" y="579970"/>
                  </a:lnTo>
                  <a:lnTo>
                    <a:pt x="388813" y="573004"/>
                  </a:lnTo>
                  <a:lnTo>
                    <a:pt x="399580" y="565489"/>
                  </a:lnTo>
                  <a:lnTo>
                    <a:pt x="410820" y="557314"/>
                  </a:lnTo>
                  <a:lnTo>
                    <a:pt x="422338" y="548365"/>
                  </a:lnTo>
                  <a:lnTo>
                    <a:pt x="433472" y="538447"/>
                  </a:lnTo>
                  <a:lnTo>
                    <a:pt x="443852" y="527558"/>
                  </a:lnTo>
                  <a:lnTo>
                    <a:pt x="453433" y="516161"/>
                  </a:lnTo>
                  <a:lnTo>
                    <a:pt x="462320" y="505052"/>
                  </a:lnTo>
                  <a:lnTo>
                    <a:pt x="470661" y="494654"/>
                  </a:lnTo>
                  <a:lnTo>
                    <a:pt x="478431" y="484877"/>
                  </a:lnTo>
                  <a:lnTo>
                    <a:pt x="485438" y="475319"/>
                  </a:lnTo>
                  <a:lnTo>
                    <a:pt x="491641" y="465697"/>
                  </a:lnTo>
                  <a:lnTo>
                    <a:pt x="497300" y="455742"/>
                  </a:lnTo>
                  <a:lnTo>
                    <a:pt x="502869" y="445133"/>
                  </a:lnTo>
                  <a:lnTo>
                    <a:pt x="508614" y="433759"/>
                  </a:lnTo>
                  <a:lnTo>
                    <a:pt x="514457" y="421525"/>
                  </a:lnTo>
                  <a:lnTo>
                    <a:pt x="520080" y="408256"/>
                  </a:lnTo>
                  <a:lnTo>
                    <a:pt x="525307" y="393958"/>
                  </a:lnTo>
                  <a:lnTo>
                    <a:pt x="530122" y="378780"/>
                  </a:lnTo>
                  <a:lnTo>
                    <a:pt x="534584" y="362916"/>
                  </a:lnTo>
                  <a:lnTo>
                    <a:pt x="538762" y="346541"/>
                  </a:lnTo>
                  <a:lnTo>
                    <a:pt x="542569" y="329800"/>
                  </a:lnTo>
                  <a:lnTo>
                    <a:pt x="545753" y="312803"/>
                  </a:lnTo>
                  <a:lnTo>
                    <a:pt x="548225" y="295632"/>
                  </a:lnTo>
                  <a:lnTo>
                    <a:pt x="549885" y="278509"/>
                  </a:lnTo>
                  <a:lnTo>
                    <a:pt x="550550" y="261779"/>
                  </a:lnTo>
                  <a:lnTo>
                    <a:pt x="550218" y="245603"/>
                  </a:lnTo>
                  <a:lnTo>
                    <a:pt x="549028" y="230130"/>
                  </a:lnTo>
                  <a:lnTo>
                    <a:pt x="547167" y="215578"/>
                  </a:lnTo>
                  <a:lnTo>
                    <a:pt x="544802" y="201969"/>
                  </a:lnTo>
                  <a:lnTo>
                    <a:pt x="541911" y="189015"/>
                  </a:lnTo>
                  <a:lnTo>
                    <a:pt x="538293" y="176236"/>
                  </a:lnTo>
                  <a:lnTo>
                    <a:pt x="533896" y="163344"/>
                  </a:lnTo>
                  <a:lnTo>
                    <a:pt x="528808" y="150565"/>
                  </a:lnTo>
                  <a:lnTo>
                    <a:pt x="523168" y="138511"/>
                  </a:lnTo>
                  <a:lnTo>
                    <a:pt x="517109" y="127472"/>
                  </a:lnTo>
                  <a:lnTo>
                    <a:pt x="510583" y="117263"/>
                  </a:lnTo>
                  <a:lnTo>
                    <a:pt x="503370" y="107412"/>
                  </a:lnTo>
                  <a:lnTo>
                    <a:pt x="495403" y="97604"/>
                  </a:lnTo>
                  <a:lnTo>
                    <a:pt x="486594" y="87864"/>
                  </a:lnTo>
                  <a:lnTo>
                    <a:pt x="476770" y="78463"/>
                  </a:lnTo>
                  <a:lnTo>
                    <a:pt x="465940" y="69547"/>
                  </a:lnTo>
                  <a:lnTo>
                    <a:pt x="454414" y="61270"/>
                  </a:lnTo>
                  <a:lnTo>
                    <a:pt x="442684" y="53864"/>
                  </a:lnTo>
                  <a:lnTo>
                    <a:pt x="431052" y="47372"/>
                  </a:lnTo>
                  <a:lnTo>
                    <a:pt x="419463" y="41843"/>
                  </a:lnTo>
                  <a:lnTo>
                    <a:pt x="407616" y="37421"/>
                  </a:lnTo>
                  <a:lnTo>
                    <a:pt x="395363" y="34074"/>
                  </a:lnTo>
                  <a:lnTo>
                    <a:pt x="383110" y="31634"/>
                  </a:lnTo>
                  <a:lnTo>
                    <a:pt x="370431" y="29640"/>
                  </a:lnTo>
                  <a:lnTo>
                    <a:pt x="355093" y="27915"/>
                  </a:lnTo>
                  <a:lnTo>
                    <a:pt x="333173" y="261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13617" y="2442611"/>
              <a:ext cx="50715" cy="442198"/>
            </a:xfrm>
            <a:custGeom>
              <a:avLst/>
              <a:gdLst/>
              <a:ahLst/>
              <a:cxnLst/>
              <a:rect l="0" t="0" r="0" b="0"/>
              <a:pathLst>
                <a:path w="50715" h="442198">
                  <a:moveTo>
                    <a:pt x="19129" y="0"/>
                  </a:moveTo>
                  <a:lnTo>
                    <a:pt x="13395" y="8868"/>
                  </a:lnTo>
                  <a:lnTo>
                    <a:pt x="9111" y="17855"/>
                  </a:lnTo>
                  <a:lnTo>
                    <a:pt x="5905" y="27860"/>
                  </a:lnTo>
                  <a:lnTo>
                    <a:pt x="3544" y="39186"/>
                  </a:lnTo>
                  <a:lnTo>
                    <a:pt x="1846" y="52294"/>
                  </a:lnTo>
                  <a:lnTo>
                    <a:pt x="656" y="67259"/>
                  </a:lnTo>
                  <a:lnTo>
                    <a:pt x="0" y="83848"/>
                  </a:lnTo>
                  <a:lnTo>
                    <a:pt x="81" y="101722"/>
                  </a:lnTo>
                  <a:lnTo>
                    <a:pt x="947" y="120560"/>
                  </a:lnTo>
                  <a:lnTo>
                    <a:pt x="2511" y="140258"/>
                  </a:lnTo>
                  <a:lnTo>
                    <a:pt x="4631" y="160917"/>
                  </a:lnTo>
                  <a:lnTo>
                    <a:pt x="7168" y="182513"/>
                  </a:lnTo>
                  <a:lnTo>
                    <a:pt x="10007" y="204744"/>
                  </a:lnTo>
                  <a:lnTo>
                    <a:pt x="13058" y="227127"/>
                  </a:lnTo>
                  <a:lnTo>
                    <a:pt x="16252" y="249366"/>
                  </a:lnTo>
                  <a:lnTo>
                    <a:pt x="19379" y="271198"/>
                  </a:lnTo>
                  <a:lnTo>
                    <a:pt x="22099" y="292317"/>
                  </a:lnTo>
                  <a:lnTo>
                    <a:pt x="24270" y="312630"/>
                  </a:lnTo>
                  <a:lnTo>
                    <a:pt x="26236" y="332050"/>
                  </a:lnTo>
                  <a:lnTo>
                    <a:pt x="28702" y="350413"/>
                  </a:lnTo>
                  <a:lnTo>
                    <a:pt x="32025" y="367719"/>
                  </a:lnTo>
                  <a:lnTo>
                    <a:pt x="35921" y="383713"/>
                  </a:lnTo>
                  <a:lnTo>
                    <a:pt x="40029" y="399474"/>
                  </a:lnTo>
                  <a:lnTo>
                    <a:pt x="44718" y="417507"/>
                  </a:lnTo>
                  <a:lnTo>
                    <a:pt x="50714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74818" y="2425344"/>
              <a:ext cx="452727" cy="528724"/>
            </a:xfrm>
            <a:custGeom>
              <a:avLst/>
              <a:gdLst/>
              <a:ahLst/>
              <a:cxnLst/>
              <a:rect l="0" t="0" r="0" b="0"/>
              <a:pathLst>
                <a:path w="452727" h="528724">
                  <a:moveTo>
                    <a:pt x="0" y="101495"/>
                  </a:moveTo>
                  <a:lnTo>
                    <a:pt x="3001" y="89894"/>
                  </a:lnTo>
                  <a:lnTo>
                    <a:pt x="6423" y="80045"/>
                  </a:lnTo>
                  <a:lnTo>
                    <a:pt x="10624" y="71040"/>
                  </a:lnTo>
                  <a:lnTo>
                    <a:pt x="15697" y="62599"/>
                  </a:lnTo>
                  <a:lnTo>
                    <a:pt x="21827" y="54571"/>
                  </a:lnTo>
                  <a:lnTo>
                    <a:pt x="29015" y="46853"/>
                  </a:lnTo>
                  <a:lnTo>
                    <a:pt x="37275" y="39521"/>
                  </a:lnTo>
                  <a:lnTo>
                    <a:pt x="46719" y="32818"/>
                  </a:lnTo>
                  <a:lnTo>
                    <a:pt x="57292" y="26827"/>
                  </a:lnTo>
                  <a:lnTo>
                    <a:pt x="68814" y="21482"/>
                  </a:lnTo>
                  <a:lnTo>
                    <a:pt x="81073" y="16657"/>
                  </a:lnTo>
                  <a:lnTo>
                    <a:pt x="93872" y="12230"/>
                  </a:lnTo>
                  <a:lnTo>
                    <a:pt x="107060" y="8256"/>
                  </a:lnTo>
                  <a:lnTo>
                    <a:pt x="120518" y="4959"/>
                  </a:lnTo>
                  <a:lnTo>
                    <a:pt x="134159" y="2411"/>
                  </a:lnTo>
                  <a:lnTo>
                    <a:pt x="147760" y="700"/>
                  </a:lnTo>
                  <a:lnTo>
                    <a:pt x="160972" y="0"/>
                  </a:lnTo>
                  <a:lnTo>
                    <a:pt x="173637" y="310"/>
                  </a:lnTo>
                  <a:lnTo>
                    <a:pt x="185770" y="1483"/>
                  </a:lnTo>
                  <a:lnTo>
                    <a:pt x="197458" y="3334"/>
                  </a:lnTo>
                  <a:lnTo>
                    <a:pt x="208800" y="5692"/>
                  </a:lnTo>
                  <a:lnTo>
                    <a:pt x="219723" y="8579"/>
                  </a:lnTo>
                  <a:lnTo>
                    <a:pt x="229992" y="12194"/>
                  </a:lnTo>
                  <a:lnTo>
                    <a:pt x="239532" y="16594"/>
                  </a:lnTo>
                  <a:lnTo>
                    <a:pt x="248414" y="21854"/>
                  </a:lnTo>
                  <a:lnTo>
                    <a:pt x="256767" y="28141"/>
                  </a:lnTo>
                  <a:lnTo>
                    <a:pt x="264716" y="35453"/>
                  </a:lnTo>
                  <a:lnTo>
                    <a:pt x="272207" y="43804"/>
                  </a:lnTo>
                  <a:lnTo>
                    <a:pt x="279019" y="53312"/>
                  </a:lnTo>
                  <a:lnTo>
                    <a:pt x="285080" y="63931"/>
                  </a:lnTo>
                  <a:lnTo>
                    <a:pt x="290304" y="75486"/>
                  </a:lnTo>
                  <a:lnTo>
                    <a:pt x="294514" y="87765"/>
                  </a:lnTo>
                  <a:lnTo>
                    <a:pt x="297715" y="100580"/>
                  </a:lnTo>
                  <a:lnTo>
                    <a:pt x="300052" y="113778"/>
                  </a:lnTo>
                  <a:lnTo>
                    <a:pt x="301711" y="127243"/>
                  </a:lnTo>
                  <a:lnTo>
                    <a:pt x="302858" y="140893"/>
                  </a:lnTo>
                  <a:lnTo>
                    <a:pt x="303308" y="154669"/>
                  </a:lnTo>
                  <a:lnTo>
                    <a:pt x="302554" y="168531"/>
                  </a:lnTo>
                  <a:lnTo>
                    <a:pt x="300420" y="182447"/>
                  </a:lnTo>
                  <a:lnTo>
                    <a:pt x="297190" y="196233"/>
                  </a:lnTo>
                  <a:lnTo>
                    <a:pt x="293413" y="209570"/>
                  </a:lnTo>
                  <a:lnTo>
                    <a:pt x="289461" y="222319"/>
                  </a:lnTo>
                  <a:lnTo>
                    <a:pt x="285352" y="234508"/>
                  </a:lnTo>
                  <a:lnTo>
                    <a:pt x="280841" y="246234"/>
                  </a:lnTo>
                  <a:lnTo>
                    <a:pt x="275810" y="257601"/>
                  </a:lnTo>
                  <a:lnTo>
                    <a:pt x="270278" y="268541"/>
                  </a:lnTo>
                  <a:lnTo>
                    <a:pt x="264333" y="278821"/>
                  </a:lnTo>
                  <a:lnTo>
                    <a:pt x="258066" y="288369"/>
                  </a:lnTo>
                  <a:lnTo>
                    <a:pt x="251399" y="297256"/>
                  </a:lnTo>
                  <a:lnTo>
                    <a:pt x="244091" y="305612"/>
                  </a:lnTo>
                  <a:lnTo>
                    <a:pt x="236086" y="313568"/>
                  </a:lnTo>
                  <a:lnTo>
                    <a:pt x="228272" y="321234"/>
                  </a:lnTo>
                  <a:lnTo>
                    <a:pt x="222309" y="328695"/>
                  </a:lnTo>
                  <a:lnTo>
                    <a:pt x="218976" y="336019"/>
                  </a:lnTo>
                  <a:lnTo>
                    <a:pt x="218216" y="343414"/>
                  </a:lnTo>
                  <a:lnTo>
                    <a:pt x="219609" y="351218"/>
                  </a:lnTo>
                  <a:lnTo>
                    <a:pt x="222659" y="359582"/>
                  </a:lnTo>
                  <a:lnTo>
                    <a:pt x="226923" y="368488"/>
                  </a:lnTo>
                  <a:lnTo>
                    <a:pt x="232052" y="377844"/>
                  </a:lnTo>
                  <a:lnTo>
                    <a:pt x="237785" y="387543"/>
                  </a:lnTo>
                  <a:lnTo>
                    <a:pt x="243934" y="397325"/>
                  </a:lnTo>
                  <a:lnTo>
                    <a:pt x="250366" y="406813"/>
                  </a:lnTo>
                  <a:lnTo>
                    <a:pt x="256995" y="415825"/>
                  </a:lnTo>
                  <a:lnTo>
                    <a:pt x="263923" y="424520"/>
                  </a:lnTo>
                  <a:lnTo>
                    <a:pt x="271413" y="433279"/>
                  </a:lnTo>
                  <a:lnTo>
                    <a:pt x="279563" y="442318"/>
                  </a:lnTo>
                  <a:lnTo>
                    <a:pt x="288155" y="451526"/>
                  </a:lnTo>
                  <a:lnTo>
                    <a:pt x="296770" y="460562"/>
                  </a:lnTo>
                  <a:lnTo>
                    <a:pt x="305161" y="469234"/>
                  </a:lnTo>
                  <a:lnTo>
                    <a:pt x="313422" y="477516"/>
                  </a:lnTo>
                  <a:lnTo>
                    <a:pt x="321882" y="485457"/>
                  </a:lnTo>
                  <a:lnTo>
                    <a:pt x="330722" y="493127"/>
                  </a:lnTo>
                  <a:lnTo>
                    <a:pt x="339964" y="500429"/>
                  </a:lnTo>
                  <a:lnTo>
                    <a:pt x="349555" y="507114"/>
                  </a:lnTo>
                  <a:lnTo>
                    <a:pt x="359423" y="513090"/>
                  </a:lnTo>
                  <a:lnTo>
                    <a:pt x="369660" y="518255"/>
                  </a:lnTo>
                  <a:lnTo>
                    <a:pt x="380518" y="522428"/>
                  </a:lnTo>
                  <a:lnTo>
                    <a:pt x="392069" y="525599"/>
                  </a:lnTo>
                  <a:lnTo>
                    <a:pt x="403831" y="527722"/>
                  </a:lnTo>
                  <a:lnTo>
                    <a:pt x="416118" y="528723"/>
                  </a:lnTo>
                  <a:lnTo>
                    <a:pt x="431130" y="527574"/>
                  </a:lnTo>
                  <a:lnTo>
                    <a:pt x="452726" y="5226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74132" y="2695295"/>
              <a:ext cx="139435" cy="190433"/>
            </a:xfrm>
            <a:custGeom>
              <a:avLst/>
              <a:gdLst/>
              <a:ahLst/>
              <a:cxnLst/>
              <a:rect l="0" t="0" r="0" b="0"/>
              <a:pathLst>
                <a:path w="139435" h="190433">
                  <a:moveTo>
                    <a:pt x="74469" y="10528"/>
                  </a:moveTo>
                  <a:lnTo>
                    <a:pt x="65735" y="13529"/>
                  </a:lnTo>
                  <a:lnTo>
                    <a:pt x="58028" y="16952"/>
                  </a:lnTo>
                  <a:lnTo>
                    <a:pt x="50631" y="21152"/>
                  </a:lnTo>
                  <a:lnTo>
                    <a:pt x="43543" y="26225"/>
                  </a:lnTo>
                  <a:lnTo>
                    <a:pt x="37012" y="32355"/>
                  </a:lnTo>
                  <a:lnTo>
                    <a:pt x="31140" y="39539"/>
                  </a:lnTo>
                  <a:lnTo>
                    <a:pt x="25874" y="47626"/>
                  </a:lnTo>
                  <a:lnTo>
                    <a:pt x="21105" y="56421"/>
                  </a:lnTo>
                  <a:lnTo>
                    <a:pt x="16709" y="65741"/>
                  </a:lnTo>
                  <a:lnTo>
                    <a:pt x="12587" y="75438"/>
                  </a:lnTo>
                  <a:lnTo>
                    <a:pt x="8658" y="85399"/>
                  </a:lnTo>
                  <a:lnTo>
                    <a:pt x="4878" y="95543"/>
                  </a:lnTo>
                  <a:lnTo>
                    <a:pt x="1695" y="105813"/>
                  </a:lnTo>
                  <a:lnTo>
                    <a:pt x="0" y="116167"/>
                  </a:lnTo>
                  <a:lnTo>
                    <a:pt x="163" y="126574"/>
                  </a:lnTo>
                  <a:lnTo>
                    <a:pt x="2071" y="136851"/>
                  </a:lnTo>
                  <a:lnTo>
                    <a:pt x="5412" y="146679"/>
                  </a:lnTo>
                  <a:lnTo>
                    <a:pt x="9849" y="155914"/>
                  </a:lnTo>
                  <a:lnTo>
                    <a:pt x="15251" y="164421"/>
                  </a:lnTo>
                  <a:lnTo>
                    <a:pt x="21691" y="171989"/>
                  </a:lnTo>
                  <a:lnTo>
                    <a:pt x="29129" y="178589"/>
                  </a:lnTo>
                  <a:lnTo>
                    <a:pt x="37410" y="184021"/>
                  </a:lnTo>
                  <a:lnTo>
                    <a:pt x="46346" y="187847"/>
                  </a:lnTo>
                  <a:lnTo>
                    <a:pt x="55766" y="189971"/>
                  </a:lnTo>
                  <a:lnTo>
                    <a:pt x="65532" y="190432"/>
                  </a:lnTo>
                  <a:lnTo>
                    <a:pt x="75541" y="189229"/>
                  </a:lnTo>
                  <a:lnTo>
                    <a:pt x="85708" y="186524"/>
                  </a:lnTo>
                  <a:lnTo>
                    <a:pt x="95654" y="182267"/>
                  </a:lnTo>
                  <a:lnTo>
                    <a:pt x="104726" y="176137"/>
                  </a:lnTo>
                  <a:lnTo>
                    <a:pt x="112641" y="168125"/>
                  </a:lnTo>
                  <a:lnTo>
                    <a:pt x="119447" y="158492"/>
                  </a:lnTo>
                  <a:lnTo>
                    <a:pt x="125334" y="147585"/>
                  </a:lnTo>
                  <a:lnTo>
                    <a:pt x="130510" y="135726"/>
                  </a:lnTo>
                  <a:lnTo>
                    <a:pt x="134834" y="123019"/>
                  </a:lnTo>
                  <a:lnTo>
                    <a:pt x="137843" y="109358"/>
                  </a:lnTo>
                  <a:lnTo>
                    <a:pt x="139382" y="94776"/>
                  </a:lnTo>
                  <a:lnTo>
                    <a:pt x="139434" y="79901"/>
                  </a:lnTo>
                  <a:lnTo>
                    <a:pt x="137949" y="65827"/>
                  </a:lnTo>
                  <a:lnTo>
                    <a:pt x="135055" y="53109"/>
                  </a:lnTo>
                  <a:lnTo>
                    <a:pt x="130840" y="41944"/>
                  </a:lnTo>
                  <a:lnTo>
                    <a:pt x="125270" y="32434"/>
                  </a:lnTo>
                  <a:lnTo>
                    <a:pt x="118466" y="24451"/>
                  </a:lnTo>
                  <a:lnTo>
                    <a:pt x="111106" y="17867"/>
                  </a:lnTo>
                  <a:lnTo>
                    <a:pt x="103617" y="12013"/>
                  </a:lnTo>
                  <a:lnTo>
                    <a:pt x="95345" y="6369"/>
                  </a:lnTo>
                  <a:lnTo>
                    <a:pt x="8499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68867" y="2669136"/>
              <a:ext cx="132419" cy="187702"/>
            </a:xfrm>
            <a:custGeom>
              <a:avLst/>
              <a:gdLst/>
              <a:ahLst/>
              <a:cxnLst/>
              <a:rect l="0" t="0" r="0" b="0"/>
              <a:pathLst>
                <a:path w="132419" h="187702">
                  <a:moveTo>
                    <a:pt x="111361" y="15630"/>
                  </a:moveTo>
                  <a:lnTo>
                    <a:pt x="105360" y="9897"/>
                  </a:lnTo>
                  <a:lnTo>
                    <a:pt x="98515" y="5613"/>
                  </a:lnTo>
                  <a:lnTo>
                    <a:pt x="90131" y="2416"/>
                  </a:lnTo>
                  <a:lnTo>
                    <a:pt x="80677" y="401"/>
                  </a:lnTo>
                  <a:lnTo>
                    <a:pt x="71010" y="0"/>
                  </a:lnTo>
                  <a:lnTo>
                    <a:pt x="61656" y="1311"/>
                  </a:lnTo>
                  <a:lnTo>
                    <a:pt x="52783" y="4134"/>
                  </a:lnTo>
                  <a:lnTo>
                    <a:pt x="44380" y="8158"/>
                  </a:lnTo>
                  <a:lnTo>
                    <a:pt x="36368" y="13093"/>
                  </a:lnTo>
                  <a:lnTo>
                    <a:pt x="28821" y="19013"/>
                  </a:lnTo>
                  <a:lnTo>
                    <a:pt x="21964" y="26343"/>
                  </a:lnTo>
                  <a:lnTo>
                    <a:pt x="15870" y="35199"/>
                  </a:lnTo>
                  <a:lnTo>
                    <a:pt x="10623" y="45417"/>
                  </a:lnTo>
                  <a:lnTo>
                    <a:pt x="6395" y="56725"/>
                  </a:lnTo>
                  <a:lnTo>
                    <a:pt x="3187" y="68847"/>
                  </a:lnTo>
                  <a:lnTo>
                    <a:pt x="1015" y="81393"/>
                  </a:lnTo>
                  <a:lnTo>
                    <a:pt x="0" y="93881"/>
                  </a:lnTo>
                  <a:lnTo>
                    <a:pt x="93" y="106054"/>
                  </a:lnTo>
                  <a:lnTo>
                    <a:pt x="1120" y="117853"/>
                  </a:lnTo>
                  <a:lnTo>
                    <a:pt x="2872" y="129316"/>
                  </a:lnTo>
                  <a:lnTo>
                    <a:pt x="5173" y="140503"/>
                  </a:lnTo>
                  <a:lnTo>
                    <a:pt x="8361" y="151152"/>
                  </a:lnTo>
                  <a:lnTo>
                    <a:pt x="13243" y="160705"/>
                  </a:lnTo>
                  <a:lnTo>
                    <a:pt x="20125" y="168941"/>
                  </a:lnTo>
                  <a:lnTo>
                    <a:pt x="28849" y="175795"/>
                  </a:lnTo>
                  <a:lnTo>
                    <a:pt x="39072" y="181182"/>
                  </a:lnTo>
                  <a:lnTo>
                    <a:pt x="50419" y="185199"/>
                  </a:lnTo>
                  <a:lnTo>
                    <a:pt x="62086" y="187593"/>
                  </a:lnTo>
                  <a:lnTo>
                    <a:pt x="72911" y="187701"/>
                  </a:lnTo>
                  <a:lnTo>
                    <a:pt x="82332" y="185366"/>
                  </a:lnTo>
                  <a:lnTo>
                    <a:pt x="90484" y="180867"/>
                  </a:lnTo>
                  <a:lnTo>
                    <a:pt x="97889" y="174642"/>
                  </a:lnTo>
                  <a:lnTo>
                    <a:pt x="104940" y="167138"/>
                  </a:lnTo>
                  <a:lnTo>
                    <a:pt x="111549" y="159172"/>
                  </a:lnTo>
                  <a:lnTo>
                    <a:pt x="117873" y="151145"/>
                  </a:lnTo>
                  <a:lnTo>
                    <a:pt x="124475" y="142360"/>
                  </a:lnTo>
                  <a:lnTo>
                    <a:pt x="132418" y="1314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28257" y="2484725"/>
              <a:ext cx="46728" cy="400084"/>
            </a:xfrm>
            <a:custGeom>
              <a:avLst/>
              <a:gdLst/>
              <a:ahLst/>
              <a:cxnLst/>
              <a:rect l="0" t="0" r="0" b="0"/>
              <a:pathLst>
                <a:path w="46728" h="400084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7" y="42517"/>
                  </a:lnTo>
                  <a:lnTo>
                    <a:pt x="1327" y="55997"/>
                  </a:lnTo>
                  <a:lnTo>
                    <a:pt x="2142" y="69878"/>
                  </a:lnTo>
                  <a:lnTo>
                    <a:pt x="2827" y="84259"/>
                  </a:lnTo>
                  <a:lnTo>
                    <a:pt x="3353" y="99647"/>
                  </a:lnTo>
                  <a:lnTo>
                    <a:pt x="3744" y="116255"/>
                  </a:lnTo>
                  <a:lnTo>
                    <a:pt x="4191" y="134000"/>
                  </a:lnTo>
                  <a:lnTo>
                    <a:pt x="5031" y="152675"/>
                  </a:lnTo>
                  <a:lnTo>
                    <a:pt x="6412" y="172053"/>
                  </a:lnTo>
                  <a:lnTo>
                    <a:pt x="8154" y="191778"/>
                  </a:lnTo>
                  <a:lnTo>
                    <a:pt x="9864" y="211393"/>
                  </a:lnTo>
                  <a:lnTo>
                    <a:pt x="11308" y="230653"/>
                  </a:lnTo>
                  <a:lnTo>
                    <a:pt x="12428" y="249347"/>
                  </a:lnTo>
                  <a:lnTo>
                    <a:pt x="13255" y="267213"/>
                  </a:lnTo>
                  <a:lnTo>
                    <a:pt x="13859" y="284191"/>
                  </a:lnTo>
                  <a:lnTo>
                    <a:pt x="14791" y="300221"/>
                  </a:lnTo>
                  <a:lnTo>
                    <a:pt x="17021" y="315154"/>
                  </a:lnTo>
                  <a:lnTo>
                    <a:pt x="20962" y="329014"/>
                  </a:lnTo>
                  <a:lnTo>
                    <a:pt x="26078" y="341897"/>
                  </a:lnTo>
                  <a:lnTo>
                    <a:pt x="31662" y="355363"/>
                  </a:lnTo>
                  <a:lnTo>
                    <a:pt x="38210" y="372833"/>
                  </a:lnTo>
                  <a:lnTo>
                    <a:pt x="46727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63164" y="2621595"/>
              <a:ext cx="96049" cy="221100"/>
            </a:xfrm>
            <a:custGeom>
              <a:avLst/>
              <a:gdLst/>
              <a:ahLst/>
              <a:cxnLst/>
              <a:rect l="0" t="0" r="0" b="0"/>
              <a:pathLst>
                <a:path w="96049" h="221100">
                  <a:moveTo>
                    <a:pt x="96048" y="0"/>
                  </a:moveTo>
                  <a:lnTo>
                    <a:pt x="87314" y="5868"/>
                  </a:lnTo>
                  <a:lnTo>
                    <a:pt x="79608" y="11433"/>
                  </a:lnTo>
                  <a:lnTo>
                    <a:pt x="72206" y="17232"/>
                  </a:lnTo>
                  <a:lnTo>
                    <a:pt x="64944" y="23312"/>
                  </a:lnTo>
                  <a:lnTo>
                    <a:pt x="57766" y="29642"/>
                  </a:lnTo>
                  <a:lnTo>
                    <a:pt x="50640" y="36170"/>
                  </a:lnTo>
                  <a:lnTo>
                    <a:pt x="43550" y="42846"/>
                  </a:lnTo>
                  <a:lnTo>
                    <a:pt x="36483" y="49629"/>
                  </a:lnTo>
                  <a:lnTo>
                    <a:pt x="29436" y="56491"/>
                  </a:lnTo>
                  <a:lnTo>
                    <a:pt x="22569" y="63573"/>
                  </a:lnTo>
                  <a:lnTo>
                    <a:pt x="16184" y="71167"/>
                  </a:lnTo>
                  <a:lnTo>
                    <a:pt x="10418" y="79394"/>
                  </a:lnTo>
                  <a:lnTo>
                    <a:pt x="5563" y="88378"/>
                  </a:lnTo>
                  <a:lnTo>
                    <a:pt x="2133" y="98319"/>
                  </a:lnTo>
                  <a:lnTo>
                    <a:pt x="279" y="109223"/>
                  </a:lnTo>
                  <a:lnTo>
                    <a:pt x="0" y="120631"/>
                  </a:lnTo>
                  <a:lnTo>
                    <a:pt x="1326" y="131747"/>
                  </a:lnTo>
                  <a:lnTo>
                    <a:pt x="4110" y="142145"/>
                  </a:lnTo>
                  <a:lnTo>
                    <a:pt x="8249" y="151752"/>
                  </a:lnTo>
                  <a:lnTo>
                    <a:pt x="13767" y="160665"/>
                  </a:lnTo>
                  <a:lnTo>
                    <a:pt x="20550" y="169025"/>
                  </a:lnTo>
                  <a:lnTo>
                    <a:pt x="28374" y="176810"/>
                  </a:lnTo>
                  <a:lnTo>
                    <a:pt x="36996" y="183827"/>
                  </a:lnTo>
                  <a:lnTo>
                    <a:pt x="46193" y="190033"/>
                  </a:lnTo>
                  <a:lnTo>
                    <a:pt x="55532" y="195571"/>
                  </a:lnTo>
                  <a:lnTo>
                    <a:pt x="65391" y="201330"/>
                  </a:lnTo>
                  <a:lnTo>
                    <a:pt x="77749" y="208935"/>
                  </a:lnTo>
                  <a:lnTo>
                    <a:pt x="96048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369741" y="2695295"/>
              <a:ext cx="63171" cy="105286"/>
            </a:xfrm>
            <a:custGeom>
              <a:avLst/>
              <a:gdLst/>
              <a:ahLst/>
              <a:cxnLst/>
              <a:rect l="0" t="0" r="0" b="0"/>
              <a:pathLst>
                <a:path w="63171" h="105286">
                  <a:moveTo>
                    <a:pt x="0" y="0"/>
                  </a:moveTo>
                  <a:lnTo>
                    <a:pt x="3001" y="11668"/>
                  </a:lnTo>
                  <a:lnTo>
                    <a:pt x="6422" y="22157"/>
                  </a:lnTo>
                  <a:lnTo>
                    <a:pt x="10619" y="32454"/>
                  </a:lnTo>
                  <a:lnTo>
                    <a:pt x="15519" y="42583"/>
                  </a:lnTo>
                  <a:lnTo>
                    <a:pt x="21001" y="52278"/>
                  </a:lnTo>
                  <a:lnTo>
                    <a:pt x="26927" y="61410"/>
                  </a:lnTo>
                  <a:lnTo>
                    <a:pt x="33067" y="69896"/>
                  </a:lnTo>
                  <a:lnTo>
                    <a:pt x="39815" y="78564"/>
                  </a:lnTo>
                  <a:lnTo>
                    <a:pt x="48876" y="89292"/>
                  </a:lnTo>
                  <a:lnTo>
                    <a:pt x="6317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48684" y="2663709"/>
              <a:ext cx="147400" cy="463255"/>
            </a:xfrm>
            <a:custGeom>
              <a:avLst/>
              <a:gdLst/>
              <a:ahLst/>
              <a:cxnLst/>
              <a:rect l="0" t="0" r="0" b="0"/>
              <a:pathLst>
                <a:path w="147400" h="463255">
                  <a:moveTo>
                    <a:pt x="147399" y="0"/>
                  </a:moveTo>
                  <a:lnTo>
                    <a:pt x="144398" y="8869"/>
                  </a:lnTo>
                  <a:lnTo>
                    <a:pt x="140976" y="17856"/>
                  </a:lnTo>
                  <a:lnTo>
                    <a:pt x="136784" y="27851"/>
                  </a:lnTo>
                  <a:lnTo>
                    <a:pt x="132057" y="38832"/>
                  </a:lnTo>
                  <a:lnTo>
                    <a:pt x="127224" y="50643"/>
                  </a:lnTo>
                  <a:lnTo>
                    <a:pt x="122542" y="63106"/>
                  </a:lnTo>
                  <a:lnTo>
                    <a:pt x="117933" y="76216"/>
                  </a:lnTo>
                  <a:lnTo>
                    <a:pt x="113083" y="90146"/>
                  </a:lnTo>
                  <a:lnTo>
                    <a:pt x="107821" y="104907"/>
                  </a:lnTo>
                  <a:lnTo>
                    <a:pt x="102136" y="119902"/>
                  </a:lnTo>
                  <a:lnTo>
                    <a:pt x="96086" y="134056"/>
                  </a:lnTo>
                  <a:lnTo>
                    <a:pt x="89768" y="146836"/>
                  </a:lnTo>
                  <a:lnTo>
                    <a:pt x="83746" y="158382"/>
                  </a:lnTo>
                  <a:lnTo>
                    <a:pt x="79000" y="169212"/>
                  </a:lnTo>
                  <a:lnTo>
                    <a:pt x="75956" y="179722"/>
                  </a:lnTo>
                  <a:lnTo>
                    <a:pt x="74219" y="190121"/>
                  </a:lnTo>
                  <a:lnTo>
                    <a:pt x="72895" y="200505"/>
                  </a:lnTo>
                  <a:lnTo>
                    <a:pt x="71406" y="210908"/>
                  </a:lnTo>
                  <a:lnTo>
                    <a:pt x="69538" y="221338"/>
                  </a:lnTo>
                  <a:lnTo>
                    <a:pt x="67270" y="231794"/>
                  </a:lnTo>
                  <a:lnTo>
                    <a:pt x="64662" y="242270"/>
                  </a:lnTo>
                  <a:lnTo>
                    <a:pt x="61790" y="252762"/>
                  </a:lnTo>
                  <a:lnTo>
                    <a:pt x="58723" y="263265"/>
                  </a:lnTo>
                  <a:lnTo>
                    <a:pt x="55518" y="273777"/>
                  </a:lnTo>
                  <a:lnTo>
                    <a:pt x="52215" y="284294"/>
                  </a:lnTo>
                  <a:lnTo>
                    <a:pt x="48846" y="294815"/>
                  </a:lnTo>
                  <a:lnTo>
                    <a:pt x="45431" y="305338"/>
                  </a:lnTo>
                  <a:lnTo>
                    <a:pt x="41985" y="315863"/>
                  </a:lnTo>
                  <a:lnTo>
                    <a:pt x="38519" y="326389"/>
                  </a:lnTo>
                  <a:lnTo>
                    <a:pt x="35037" y="336916"/>
                  </a:lnTo>
                  <a:lnTo>
                    <a:pt x="31547" y="347443"/>
                  </a:lnTo>
                  <a:lnTo>
                    <a:pt x="28051" y="357971"/>
                  </a:lnTo>
                  <a:lnTo>
                    <a:pt x="24554" y="368503"/>
                  </a:lnTo>
                  <a:lnTo>
                    <a:pt x="21222" y="379204"/>
                  </a:lnTo>
                  <a:lnTo>
                    <a:pt x="18365" y="390381"/>
                  </a:lnTo>
                  <a:lnTo>
                    <a:pt x="16107" y="402149"/>
                  </a:lnTo>
                  <a:lnTo>
                    <a:pt x="14219" y="414058"/>
                  </a:lnTo>
                  <a:lnTo>
                    <a:pt x="11921" y="426461"/>
                  </a:lnTo>
                  <a:lnTo>
                    <a:pt x="7894" y="44156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21782" y="2393593"/>
              <a:ext cx="300726" cy="585972"/>
            </a:xfrm>
            <a:custGeom>
              <a:avLst/>
              <a:gdLst/>
              <a:ahLst/>
              <a:cxnLst/>
              <a:rect l="0" t="0" r="0" b="0"/>
              <a:pathLst>
                <a:path w="300726" h="585972">
                  <a:moveTo>
                    <a:pt x="16456" y="501743"/>
                  </a:moveTo>
                  <a:lnTo>
                    <a:pt x="10722" y="489941"/>
                  </a:lnTo>
                  <a:lnTo>
                    <a:pt x="6438" y="478172"/>
                  </a:lnTo>
                  <a:lnTo>
                    <a:pt x="3236" y="465286"/>
                  </a:lnTo>
                  <a:lnTo>
                    <a:pt x="1049" y="451611"/>
                  </a:lnTo>
                  <a:lnTo>
                    <a:pt x="0" y="437931"/>
                  </a:lnTo>
                  <a:lnTo>
                    <a:pt x="54" y="424702"/>
                  </a:lnTo>
                  <a:lnTo>
                    <a:pt x="878" y="411559"/>
                  </a:lnTo>
                  <a:lnTo>
                    <a:pt x="1957" y="397535"/>
                  </a:lnTo>
                  <a:lnTo>
                    <a:pt x="2974" y="382146"/>
                  </a:lnTo>
                  <a:lnTo>
                    <a:pt x="3805" y="365708"/>
                  </a:lnTo>
                  <a:lnTo>
                    <a:pt x="4437" y="349049"/>
                  </a:lnTo>
                  <a:lnTo>
                    <a:pt x="4901" y="332697"/>
                  </a:lnTo>
                  <a:lnTo>
                    <a:pt x="5399" y="316988"/>
                  </a:lnTo>
                  <a:lnTo>
                    <a:pt x="6274" y="302219"/>
                  </a:lnTo>
                  <a:lnTo>
                    <a:pt x="7679" y="288436"/>
                  </a:lnTo>
                  <a:lnTo>
                    <a:pt x="9437" y="275351"/>
                  </a:lnTo>
                  <a:lnTo>
                    <a:pt x="11156" y="262476"/>
                  </a:lnTo>
                  <a:lnTo>
                    <a:pt x="12606" y="249500"/>
                  </a:lnTo>
                  <a:lnTo>
                    <a:pt x="13732" y="235983"/>
                  </a:lnTo>
                  <a:lnTo>
                    <a:pt x="14562" y="221304"/>
                  </a:lnTo>
                  <a:lnTo>
                    <a:pt x="15154" y="205239"/>
                  </a:lnTo>
                  <a:lnTo>
                    <a:pt x="15569" y="188058"/>
                  </a:lnTo>
                  <a:lnTo>
                    <a:pt x="15856" y="170309"/>
                  </a:lnTo>
                  <a:lnTo>
                    <a:pt x="16050" y="152377"/>
                  </a:lnTo>
                  <a:lnTo>
                    <a:pt x="16183" y="134610"/>
                  </a:lnTo>
                  <a:lnTo>
                    <a:pt x="16273" y="117381"/>
                  </a:lnTo>
                  <a:lnTo>
                    <a:pt x="16337" y="100866"/>
                  </a:lnTo>
                  <a:lnTo>
                    <a:pt x="16567" y="86206"/>
                  </a:lnTo>
                  <a:lnTo>
                    <a:pt x="17819" y="76731"/>
                  </a:lnTo>
                  <a:lnTo>
                    <a:pt x="20170" y="74373"/>
                  </a:lnTo>
                  <a:lnTo>
                    <a:pt x="22297" y="77495"/>
                  </a:lnTo>
                  <a:lnTo>
                    <a:pt x="24011" y="84479"/>
                  </a:lnTo>
                  <a:lnTo>
                    <a:pt x="25711" y="94384"/>
                  </a:lnTo>
                  <a:lnTo>
                    <a:pt x="27671" y="106502"/>
                  </a:lnTo>
                  <a:lnTo>
                    <a:pt x="30137" y="120090"/>
                  </a:lnTo>
                  <a:lnTo>
                    <a:pt x="33394" y="134380"/>
                  </a:lnTo>
                  <a:lnTo>
                    <a:pt x="37505" y="148893"/>
                  </a:lnTo>
                  <a:lnTo>
                    <a:pt x="42214" y="163406"/>
                  </a:lnTo>
                  <a:lnTo>
                    <a:pt x="47058" y="177840"/>
                  </a:lnTo>
                  <a:lnTo>
                    <a:pt x="51760" y="192173"/>
                  </a:lnTo>
                  <a:lnTo>
                    <a:pt x="56390" y="206089"/>
                  </a:lnTo>
                  <a:lnTo>
                    <a:pt x="61257" y="218988"/>
                  </a:lnTo>
                  <a:lnTo>
                    <a:pt x="66536" y="230616"/>
                  </a:lnTo>
                  <a:lnTo>
                    <a:pt x="72403" y="240560"/>
                  </a:lnTo>
                  <a:lnTo>
                    <a:pt x="79108" y="248112"/>
                  </a:lnTo>
                  <a:lnTo>
                    <a:pt x="86693" y="253103"/>
                  </a:lnTo>
                  <a:lnTo>
                    <a:pt x="94891" y="255507"/>
                  </a:lnTo>
                  <a:lnTo>
                    <a:pt x="103232" y="255166"/>
                  </a:lnTo>
                  <a:lnTo>
                    <a:pt x="111431" y="252271"/>
                  </a:lnTo>
                  <a:lnTo>
                    <a:pt x="119391" y="247264"/>
                  </a:lnTo>
                  <a:lnTo>
                    <a:pt x="127117" y="240632"/>
                  </a:lnTo>
                  <a:lnTo>
                    <a:pt x="134642" y="232799"/>
                  </a:lnTo>
                  <a:lnTo>
                    <a:pt x="141847" y="223781"/>
                  </a:lnTo>
                  <a:lnTo>
                    <a:pt x="148466" y="213220"/>
                  </a:lnTo>
                  <a:lnTo>
                    <a:pt x="154402" y="201040"/>
                  </a:lnTo>
                  <a:lnTo>
                    <a:pt x="159711" y="187437"/>
                  </a:lnTo>
                  <a:lnTo>
                    <a:pt x="164513" y="172703"/>
                  </a:lnTo>
                  <a:lnTo>
                    <a:pt x="168929" y="157127"/>
                  </a:lnTo>
                  <a:lnTo>
                    <a:pt x="173065" y="141108"/>
                  </a:lnTo>
                  <a:lnTo>
                    <a:pt x="177003" y="125135"/>
                  </a:lnTo>
                  <a:lnTo>
                    <a:pt x="180804" y="109465"/>
                  </a:lnTo>
                  <a:lnTo>
                    <a:pt x="184510" y="93995"/>
                  </a:lnTo>
                  <a:lnTo>
                    <a:pt x="188152" y="78381"/>
                  </a:lnTo>
                  <a:lnTo>
                    <a:pt x="191747" y="62432"/>
                  </a:lnTo>
                  <a:lnTo>
                    <a:pt x="195143" y="46279"/>
                  </a:lnTo>
                  <a:lnTo>
                    <a:pt x="198044" y="30273"/>
                  </a:lnTo>
                  <a:lnTo>
                    <a:pt x="200327" y="14715"/>
                  </a:lnTo>
                  <a:lnTo>
                    <a:pt x="201993" y="3147"/>
                  </a:lnTo>
                  <a:lnTo>
                    <a:pt x="202827" y="0"/>
                  </a:lnTo>
                  <a:lnTo>
                    <a:pt x="202549" y="3972"/>
                  </a:lnTo>
                  <a:lnTo>
                    <a:pt x="201465" y="13099"/>
                  </a:lnTo>
                  <a:lnTo>
                    <a:pt x="200141" y="26284"/>
                  </a:lnTo>
                  <a:lnTo>
                    <a:pt x="198922" y="42652"/>
                  </a:lnTo>
                  <a:lnTo>
                    <a:pt x="197936" y="60935"/>
                  </a:lnTo>
                  <a:lnTo>
                    <a:pt x="197191" y="79558"/>
                  </a:lnTo>
                  <a:lnTo>
                    <a:pt x="196649" y="97628"/>
                  </a:lnTo>
                  <a:lnTo>
                    <a:pt x="196267" y="115025"/>
                  </a:lnTo>
                  <a:lnTo>
                    <a:pt x="196002" y="132087"/>
                  </a:lnTo>
                  <a:lnTo>
                    <a:pt x="195825" y="149083"/>
                  </a:lnTo>
                  <a:lnTo>
                    <a:pt x="195873" y="165975"/>
                  </a:lnTo>
                  <a:lnTo>
                    <a:pt x="196437" y="182493"/>
                  </a:lnTo>
                  <a:lnTo>
                    <a:pt x="197630" y="198503"/>
                  </a:lnTo>
                  <a:lnTo>
                    <a:pt x="199245" y="214021"/>
                  </a:lnTo>
                  <a:lnTo>
                    <a:pt x="200867" y="229128"/>
                  </a:lnTo>
                  <a:lnTo>
                    <a:pt x="202252" y="243921"/>
                  </a:lnTo>
                  <a:lnTo>
                    <a:pt x="203333" y="258482"/>
                  </a:lnTo>
                  <a:lnTo>
                    <a:pt x="204134" y="272879"/>
                  </a:lnTo>
                  <a:lnTo>
                    <a:pt x="204712" y="287161"/>
                  </a:lnTo>
                  <a:lnTo>
                    <a:pt x="205285" y="301364"/>
                  </a:lnTo>
                  <a:lnTo>
                    <a:pt x="206212" y="315514"/>
                  </a:lnTo>
                  <a:lnTo>
                    <a:pt x="207650" y="329627"/>
                  </a:lnTo>
                  <a:lnTo>
                    <a:pt x="209432" y="343715"/>
                  </a:lnTo>
                  <a:lnTo>
                    <a:pt x="211167" y="357786"/>
                  </a:lnTo>
                  <a:lnTo>
                    <a:pt x="212642" y="371847"/>
                  </a:lnTo>
                  <a:lnTo>
                    <a:pt x="214292" y="385900"/>
                  </a:lnTo>
                  <a:lnTo>
                    <a:pt x="217071" y="399948"/>
                  </a:lnTo>
                  <a:lnTo>
                    <a:pt x="221419" y="413997"/>
                  </a:lnTo>
                  <a:lnTo>
                    <a:pt x="226965" y="428212"/>
                  </a:lnTo>
                  <a:lnTo>
                    <a:pt x="232846" y="442902"/>
                  </a:lnTo>
                  <a:lnTo>
                    <a:pt x="238504" y="458190"/>
                  </a:lnTo>
                  <a:lnTo>
                    <a:pt x="243741" y="473882"/>
                  </a:lnTo>
                  <a:lnTo>
                    <a:pt x="248553" y="489569"/>
                  </a:lnTo>
                  <a:lnTo>
                    <a:pt x="253008" y="505001"/>
                  </a:lnTo>
                  <a:lnTo>
                    <a:pt x="257354" y="519787"/>
                  </a:lnTo>
                  <a:lnTo>
                    <a:pt x="261973" y="533337"/>
                  </a:lnTo>
                  <a:lnTo>
                    <a:pt x="267047" y="545438"/>
                  </a:lnTo>
                  <a:lnTo>
                    <a:pt x="272475" y="555916"/>
                  </a:lnTo>
                  <a:lnTo>
                    <a:pt x="278596" y="565486"/>
                  </a:lnTo>
                  <a:lnTo>
                    <a:pt x="287073" y="574988"/>
                  </a:lnTo>
                  <a:lnTo>
                    <a:pt x="300725" y="5859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00346" y="2726880"/>
              <a:ext cx="93892" cy="157049"/>
            </a:xfrm>
            <a:custGeom>
              <a:avLst/>
              <a:gdLst/>
              <a:ahLst/>
              <a:cxnLst/>
              <a:rect l="0" t="0" r="0" b="0"/>
              <a:pathLst>
                <a:path w="93892" h="157049">
                  <a:moveTo>
                    <a:pt x="74804" y="10529"/>
                  </a:moveTo>
                  <a:lnTo>
                    <a:pt x="66069" y="7796"/>
                  </a:lnTo>
                  <a:lnTo>
                    <a:pt x="58364" y="6935"/>
                  </a:lnTo>
                  <a:lnTo>
                    <a:pt x="50961" y="7929"/>
                  </a:lnTo>
                  <a:lnTo>
                    <a:pt x="43700" y="10641"/>
                  </a:lnTo>
                  <a:lnTo>
                    <a:pt x="36521" y="15073"/>
                  </a:lnTo>
                  <a:lnTo>
                    <a:pt x="29400" y="21067"/>
                  </a:lnTo>
                  <a:lnTo>
                    <a:pt x="22483" y="28498"/>
                  </a:lnTo>
                  <a:lnTo>
                    <a:pt x="16064" y="37373"/>
                  </a:lnTo>
                  <a:lnTo>
                    <a:pt x="10276" y="47555"/>
                  </a:lnTo>
                  <a:lnTo>
                    <a:pt x="5407" y="58643"/>
                  </a:lnTo>
                  <a:lnTo>
                    <a:pt x="1967" y="70076"/>
                  </a:lnTo>
                  <a:lnTo>
                    <a:pt x="110" y="81496"/>
                  </a:lnTo>
                  <a:lnTo>
                    <a:pt x="0" y="92432"/>
                  </a:lnTo>
                  <a:lnTo>
                    <a:pt x="1970" y="102244"/>
                  </a:lnTo>
                  <a:lnTo>
                    <a:pt x="5996" y="110697"/>
                  </a:lnTo>
                  <a:lnTo>
                    <a:pt x="11614" y="118050"/>
                  </a:lnTo>
                  <a:lnTo>
                    <a:pt x="18131" y="124845"/>
                  </a:lnTo>
                  <a:lnTo>
                    <a:pt x="25067" y="131455"/>
                  </a:lnTo>
                  <a:lnTo>
                    <a:pt x="32332" y="137899"/>
                  </a:lnTo>
                  <a:lnTo>
                    <a:pt x="40112" y="143934"/>
                  </a:lnTo>
                  <a:lnTo>
                    <a:pt x="48489" y="149429"/>
                  </a:lnTo>
                  <a:lnTo>
                    <a:pt x="57251" y="153916"/>
                  </a:lnTo>
                  <a:lnTo>
                    <a:pt x="65984" y="156560"/>
                  </a:lnTo>
                  <a:lnTo>
                    <a:pt x="74435" y="157048"/>
                  </a:lnTo>
                  <a:lnTo>
                    <a:pt x="81819" y="154828"/>
                  </a:lnTo>
                  <a:lnTo>
                    <a:pt x="86636" y="150021"/>
                  </a:lnTo>
                  <a:lnTo>
                    <a:pt x="88755" y="144075"/>
                  </a:lnTo>
                  <a:lnTo>
                    <a:pt x="89635" y="137292"/>
                  </a:lnTo>
                  <a:lnTo>
                    <a:pt x="90404" y="129674"/>
                  </a:lnTo>
                  <a:lnTo>
                    <a:pt x="91399" y="121142"/>
                  </a:lnTo>
                  <a:lnTo>
                    <a:pt x="92437" y="111526"/>
                  </a:lnTo>
                  <a:lnTo>
                    <a:pt x="93342" y="100847"/>
                  </a:lnTo>
                  <a:lnTo>
                    <a:pt x="93891" y="89426"/>
                  </a:lnTo>
                  <a:lnTo>
                    <a:pt x="93782" y="77770"/>
                  </a:lnTo>
                  <a:lnTo>
                    <a:pt x="92918" y="66198"/>
                  </a:lnTo>
                  <a:lnTo>
                    <a:pt x="91330" y="54892"/>
                  </a:lnTo>
                  <a:lnTo>
                    <a:pt x="88822" y="42674"/>
                  </a:lnTo>
                  <a:lnTo>
                    <a:pt x="84054" y="26240"/>
                  </a:lnTo>
                  <a:lnTo>
                    <a:pt x="7480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96207" y="2695295"/>
              <a:ext cx="107814" cy="161757"/>
            </a:xfrm>
            <a:custGeom>
              <a:avLst/>
              <a:gdLst/>
              <a:ahLst/>
              <a:cxnLst/>
              <a:rect l="0" t="0" r="0" b="0"/>
              <a:pathLst>
                <a:path w="107814" h="161757">
                  <a:moveTo>
                    <a:pt x="0" y="21057"/>
                  </a:moveTo>
                  <a:lnTo>
                    <a:pt x="2867" y="29925"/>
                  </a:lnTo>
                  <a:lnTo>
                    <a:pt x="5009" y="38912"/>
                  </a:lnTo>
                  <a:lnTo>
                    <a:pt x="6612" y="48907"/>
                  </a:lnTo>
                  <a:lnTo>
                    <a:pt x="7792" y="59888"/>
                  </a:lnTo>
                  <a:lnTo>
                    <a:pt x="8640" y="71700"/>
                  </a:lnTo>
                  <a:lnTo>
                    <a:pt x="9256" y="84153"/>
                  </a:lnTo>
                  <a:lnTo>
                    <a:pt x="10362" y="96918"/>
                  </a:lnTo>
                  <a:lnTo>
                    <a:pt x="13239" y="109551"/>
                  </a:lnTo>
                  <a:lnTo>
                    <a:pt x="18442" y="121810"/>
                  </a:lnTo>
                  <a:lnTo>
                    <a:pt x="25702" y="133328"/>
                  </a:lnTo>
                  <a:lnTo>
                    <a:pt x="34328" y="143536"/>
                  </a:lnTo>
                  <a:lnTo>
                    <a:pt x="43748" y="152230"/>
                  </a:lnTo>
                  <a:lnTo>
                    <a:pt x="53290" y="158728"/>
                  </a:lnTo>
                  <a:lnTo>
                    <a:pt x="62141" y="161756"/>
                  </a:lnTo>
                  <a:lnTo>
                    <a:pt x="69933" y="160938"/>
                  </a:lnTo>
                  <a:lnTo>
                    <a:pt x="76669" y="156830"/>
                  </a:lnTo>
                  <a:lnTo>
                    <a:pt x="82516" y="150419"/>
                  </a:lnTo>
                  <a:lnTo>
                    <a:pt x="87676" y="142518"/>
                  </a:lnTo>
                  <a:lnTo>
                    <a:pt x="92331" y="133508"/>
                  </a:lnTo>
                  <a:lnTo>
                    <a:pt x="96628" y="123425"/>
                  </a:lnTo>
                  <a:lnTo>
                    <a:pt x="100663" y="112362"/>
                  </a:lnTo>
                  <a:lnTo>
                    <a:pt x="104189" y="100648"/>
                  </a:lnTo>
                  <a:lnTo>
                    <a:pt x="106647" y="88778"/>
                  </a:lnTo>
                  <a:lnTo>
                    <a:pt x="107813" y="77050"/>
                  </a:lnTo>
                  <a:lnTo>
                    <a:pt x="107782" y="65563"/>
                  </a:lnTo>
                  <a:lnTo>
                    <a:pt x="106772" y="54316"/>
                  </a:lnTo>
                  <a:lnTo>
                    <a:pt x="105023" y="43282"/>
                  </a:lnTo>
                  <a:lnTo>
                    <a:pt x="102893" y="32869"/>
                  </a:lnTo>
                  <a:lnTo>
                    <a:pt x="100634" y="22901"/>
                  </a:lnTo>
                  <a:lnTo>
                    <a:pt x="98053" y="1250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33077" y="2674290"/>
              <a:ext cx="115815" cy="178933"/>
            </a:xfrm>
            <a:custGeom>
              <a:avLst/>
              <a:gdLst/>
              <a:ahLst/>
              <a:cxnLst/>
              <a:rect l="0" t="0" r="0" b="0"/>
              <a:pathLst>
                <a:path w="115815" h="178933">
                  <a:moveTo>
                    <a:pt x="0" y="52590"/>
                  </a:moveTo>
                  <a:lnTo>
                    <a:pt x="68" y="64325"/>
                  </a:lnTo>
                  <a:lnTo>
                    <a:pt x="708" y="75454"/>
                  </a:lnTo>
                  <a:lnTo>
                    <a:pt x="2005" y="87053"/>
                  </a:lnTo>
                  <a:lnTo>
                    <a:pt x="3864" y="99214"/>
                  </a:lnTo>
                  <a:lnTo>
                    <a:pt x="6181" y="111874"/>
                  </a:lnTo>
                  <a:lnTo>
                    <a:pt x="8823" y="124823"/>
                  </a:lnTo>
                  <a:lnTo>
                    <a:pt x="10873" y="134191"/>
                  </a:lnTo>
                  <a:lnTo>
                    <a:pt x="11538" y="135605"/>
                  </a:lnTo>
                  <a:lnTo>
                    <a:pt x="11552" y="130930"/>
                  </a:lnTo>
                  <a:lnTo>
                    <a:pt x="11373" y="122139"/>
                  </a:lnTo>
                  <a:lnTo>
                    <a:pt x="11169" y="110542"/>
                  </a:lnTo>
                  <a:lnTo>
                    <a:pt x="10992" y="97189"/>
                  </a:lnTo>
                  <a:lnTo>
                    <a:pt x="10856" y="83001"/>
                  </a:lnTo>
                  <a:lnTo>
                    <a:pt x="10765" y="68533"/>
                  </a:lnTo>
                  <a:lnTo>
                    <a:pt x="11039" y="54206"/>
                  </a:lnTo>
                  <a:lnTo>
                    <a:pt x="12286" y="40422"/>
                  </a:lnTo>
                  <a:lnTo>
                    <a:pt x="14763" y="27354"/>
                  </a:lnTo>
                  <a:lnTo>
                    <a:pt x="18564" y="15780"/>
                  </a:lnTo>
                  <a:lnTo>
                    <a:pt x="23790" y="7120"/>
                  </a:lnTo>
                  <a:lnTo>
                    <a:pt x="30340" y="1896"/>
                  </a:lnTo>
                  <a:lnTo>
                    <a:pt x="37821" y="0"/>
                  </a:lnTo>
                  <a:lnTo>
                    <a:pt x="45674" y="1144"/>
                  </a:lnTo>
                  <a:lnTo>
                    <a:pt x="53542" y="4842"/>
                  </a:lnTo>
                  <a:lnTo>
                    <a:pt x="61279" y="10693"/>
                  </a:lnTo>
                  <a:lnTo>
                    <a:pt x="68853" y="18490"/>
                  </a:lnTo>
                  <a:lnTo>
                    <a:pt x="76276" y="27951"/>
                  </a:lnTo>
                  <a:lnTo>
                    <a:pt x="83413" y="38892"/>
                  </a:lnTo>
                  <a:lnTo>
                    <a:pt x="89986" y="51290"/>
                  </a:lnTo>
                  <a:lnTo>
                    <a:pt x="95888" y="64998"/>
                  </a:lnTo>
                  <a:lnTo>
                    <a:pt x="101005" y="79610"/>
                  </a:lnTo>
                  <a:lnTo>
                    <a:pt x="105144" y="94564"/>
                  </a:lnTo>
                  <a:lnTo>
                    <a:pt x="108299" y="109496"/>
                  </a:lnTo>
                  <a:lnTo>
                    <a:pt x="110608" y="123855"/>
                  </a:lnTo>
                  <a:lnTo>
                    <a:pt x="112500" y="138324"/>
                  </a:lnTo>
                  <a:lnTo>
                    <a:pt x="114140" y="155286"/>
                  </a:lnTo>
                  <a:lnTo>
                    <a:pt x="115814" y="1789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13115" y="2432082"/>
              <a:ext cx="51590" cy="431670"/>
            </a:xfrm>
            <a:custGeom>
              <a:avLst/>
              <a:gdLst/>
              <a:ahLst/>
              <a:cxnLst/>
              <a:rect l="0" t="0" r="0" b="0"/>
              <a:pathLst>
                <a:path w="51590" h="431670">
                  <a:moveTo>
                    <a:pt x="9476" y="0"/>
                  </a:moveTo>
                  <a:lnTo>
                    <a:pt x="6608" y="14669"/>
                  </a:lnTo>
                  <a:lnTo>
                    <a:pt x="4466" y="28581"/>
                  </a:lnTo>
                  <a:lnTo>
                    <a:pt x="2863" y="43088"/>
                  </a:lnTo>
                  <a:lnTo>
                    <a:pt x="1682" y="58635"/>
                  </a:lnTo>
                  <a:lnTo>
                    <a:pt x="834" y="75756"/>
                  </a:lnTo>
                  <a:lnTo>
                    <a:pt x="241" y="94578"/>
                  </a:lnTo>
                  <a:lnTo>
                    <a:pt x="0" y="114747"/>
                  </a:lnTo>
                  <a:lnTo>
                    <a:pt x="365" y="135648"/>
                  </a:lnTo>
                  <a:lnTo>
                    <a:pt x="1420" y="156855"/>
                  </a:lnTo>
                  <a:lnTo>
                    <a:pt x="2940" y="178313"/>
                  </a:lnTo>
                  <a:lnTo>
                    <a:pt x="4502" y="200236"/>
                  </a:lnTo>
                  <a:lnTo>
                    <a:pt x="5845" y="222716"/>
                  </a:lnTo>
                  <a:lnTo>
                    <a:pt x="6898" y="245388"/>
                  </a:lnTo>
                  <a:lnTo>
                    <a:pt x="7680" y="267543"/>
                  </a:lnTo>
                  <a:lnTo>
                    <a:pt x="8245" y="288809"/>
                  </a:lnTo>
                  <a:lnTo>
                    <a:pt x="8811" y="308837"/>
                  </a:lnTo>
                  <a:lnTo>
                    <a:pt x="9730" y="327142"/>
                  </a:lnTo>
                  <a:lnTo>
                    <a:pt x="11174" y="343637"/>
                  </a:lnTo>
                  <a:lnTo>
                    <a:pt x="13298" y="358544"/>
                  </a:lnTo>
                  <a:lnTo>
                    <a:pt x="16328" y="372193"/>
                  </a:lnTo>
                  <a:lnTo>
                    <a:pt x="20290" y="384889"/>
                  </a:lnTo>
                  <a:lnTo>
                    <a:pt x="24948" y="396441"/>
                  </a:lnTo>
                  <a:lnTo>
                    <a:pt x="30462" y="407307"/>
                  </a:lnTo>
                  <a:lnTo>
                    <a:pt x="38432" y="418449"/>
                  </a:lnTo>
                  <a:lnTo>
                    <a:pt x="51589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33077" y="2590010"/>
              <a:ext cx="315857" cy="42115"/>
            </a:xfrm>
            <a:custGeom>
              <a:avLst/>
              <a:gdLst/>
              <a:ahLst/>
              <a:cxnLst/>
              <a:rect l="0" t="0" r="0" b="0"/>
              <a:pathLst>
                <a:path w="315857" h="42115">
                  <a:moveTo>
                    <a:pt x="315856" y="0"/>
                  </a:moveTo>
                  <a:lnTo>
                    <a:pt x="304052" y="67"/>
                  </a:lnTo>
                  <a:lnTo>
                    <a:pt x="292283" y="707"/>
                  </a:lnTo>
                  <a:lnTo>
                    <a:pt x="279390" y="1999"/>
                  </a:lnTo>
                  <a:lnTo>
                    <a:pt x="265368" y="3686"/>
                  </a:lnTo>
                  <a:lnTo>
                    <a:pt x="250392" y="5354"/>
                  </a:lnTo>
                  <a:lnTo>
                    <a:pt x="234670" y="6772"/>
                  </a:lnTo>
                  <a:lnTo>
                    <a:pt x="218394" y="8043"/>
                  </a:lnTo>
                  <a:lnTo>
                    <a:pt x="201722" y="9502"/>
                  </a:lnTo>
                  <a:lnTo>
                    <a:pt x="184771" y="11330"/>
                  </a:lnTo>
                  <a:lnTo>
                    <a:pt x="167628" y="13388"/>
                  </a:lnTo>
                  <a:lnTo>
                    <a:pt x="150354" y="15316"/>
                  </a:lnTo>
                  <a:lnTo>
                    <a:pt x="132994" y="16915"/>
                  </a:lnTo>
                  <a:lnTo>
                    <a:pt x="115743" y="18311"/>
                  </a:lnTo>
                  <a:lnTo>
                    <a:pt x="98925" y="19854"/>
                  </a:lnTo>
                  <a:lnTo>
                    <a:pt x="82696" y="21745"/>
                  </a:lnTo>
                  <a:lnTo>
                    <a:pt x="67247" y="24053"/>
                  </a:lnTo>
                  <a:lnTo>
                    <a:pt x="51174" y="27137"/>
                  </a:lnTo>
                  <a:lnTo>
                    <a:pt x="30833" y="323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98667" y="2671947"/>
              <a:ext cx="166080" cy="181276"/>
            </a:xfrm>
            <a:custGeom>
              <a:avLst/>
              <a:gdLst/>
              <a:ahLst/>
              <a:cxnLst/>
              <a:rect l="0" t="0" r="0" b="0"/>
              <a:pathLst>
                <a:path w="166080" h="181276">
                  <a:moveTo>
                    <a:pt x="102908" y="86519"/>
                  </a:moveTo>
                  <a:lnTo>
                    <a:pt x="105775" y="77651"/>
                  </a:lnTo>
                  <a:lnTo>
                    <a:pt x="107917" y="68664"/>
                  </a:lnTo>
                  <a:lnTo>
                    <a:pt x="109510" y="58677"/>
                  </a:lnTo>
                  <a:lnTo>
                    <a:pt x="110345" y="48043"/>
                  </a:lnTo>
                  <a:lnTo>
                    <a:pt x="109898" y="37527"/>
                  </a:lnTo>
                  <a:lnTo>
                    <a:pt x="107979" y="27585"/>
                  </a:lnTo>
                  <a:lnTo>
                    <a:pt x="104396" y="18644"/>
                  </a:lnTo>
                  <a:lnTo>
                    <a:pt x="98791" y="11252"/>
                  </a:lnTo>
                  <a:lnTo>
                    <a:pt x="91175" y="5558"/>
                  </a:lnTo>
                  <a:lnTo>
                    <a:pt x="82164" y="1704"/>
                  </a:lnTo>
                  <a:lnTo>
                    <a:pt x="72747" y="0"/>
                  </a:lnTo>
                  <a:lnTo>
                    <a:pt x="63534" y="408"/>
                  </a:lnTo>
                  <a:lnTo>
                    <a:pt x="54740" y="2610"/>
                  </a:lnTo>
                  <a:lnTo>
                    <a:pt x="46383" y="6214"/>
                  </a:lnTo>
                  <a:lnTo>
                    <a:pt x="38398" y="10859"/>
                  </a:lnTo>
                  <a:lnTo>
                    <a:pt x="30867" y="16415"/>
                  </a:lnTo>
                  <a:lnTo>
                    <a:pt x="24022" y="22967"/>
                  </a:lnTo>
                  <a:lnTo>
                    <a:pt x="17935" y="30488"/>
                  </a:lnTo>
                  <a:lnTo>
                    <a:pt x="12691" y="38995"/>
                  </a:lnTo>
                  <a:lnTo>
                    <a:pt x="8467" y="48616"/>
                  </a:lnTo>
                  <a:lnTo>
                    <a:pt x="5256" y="59319"/>
                  </a:lnTo>
                  <a:lnTo>
                    <a:pt x="2913" y="71101"/>
                  </a:lnTo>
                  <a:lnTo>
                    <a:pt x="1248" y="84066"/>
                  </a:lnTo>
                  <a:lnTo>
                    <a:pt x="107" y="98151"/>
                  </a:lnTo>
                  <a:lnTo>
                    <a:pt x="0" y="112845"/>
                  </a:lnTo>
                  <a:lnTo>
                    <a:pt x="2050" y="127322"/>
                  </a:lnTo>
                  <a:lnTo>
                    <a:pt x="6695" y="141115"/>
                  </a:lnTo>
                  <a:lnTo>
                    <a:pt x="13748" y="153646"/>
                  </a:lnTo>
                  <a:lnTo>
                    <a:pt x="22766" y="164077"/>
                  </a:lnTo>
                  <a:lnTo>
                    <a:pt x="33263" y="172140"/>
                  </a:lnTo>
                  <a:lnTo>
                    <a:pt x="44344" y="177246"/>
                  </a:lnTo>
                  <a:lnTo>
                    <a:pt x="54767" y="178276"/>
                  </a:lnTo>
                  <a:lnTo>
                    <a:pt x="63910" y="175011"/>
                  </a:lnTo>
                  <a:lnTo>
                    <a:pt x="71704" y="168295"/>
                  </a:lnTo>
                  <a:lnTo>
                    <a:pt x="78336" y="159522"/>
                  </a:lnTo>
                  <a:lnTo>
                    <a:pt x="84058" y="149708"/>
                  </a:lnTo>
                  <a:lnTo>
                    <a:pt x="89109" y="139416"/>
                  </a:lnTo>
                  <a:lnTo>
                    <a:pt x="93677" y="128922"/>
                  </a:lnTo>
                  <a:lnTo>
                    <a:pt x="97923" y="118401"/>
                  </a:lnTo>
                  <a:lnTo>
                    <a:pt x="102432" y="109478"/>
                  </a:lnTo>
                  <a:lnTo>
                    <a:pt x="107389" y="104916"/>
                  </a:lnTo>
                  <a:lnTo>
                    <a:pt x="111996" y="105190"/>
                  </a:lnTo>
                  <a:lnTo>
                    <a:pt x="116158" y="109094"/>
                  </a:lnTo>
                  <a:lnTo>
                    <a:pt x="120031" y="115382"/>
                  </a:lnTo>
                  <a:lnTo>
                    <a:pt x="123907" y="123020"/>
                  </a:lnTo>
                  <a:lnTo>
                    <a:pt x="128168" y="131146"/>
                  </a:lnTo>
                  <a:lnTo>
                    <a:pt x="132982" y="139275"/>
                  </a:lnTo>
                  <a:lnTo>
                    <a:pt x="138225" y="147115"/>
                  </a:lnTo>
                  <a:lnTo>
                    <a:pt x="144200" y="155292"/>
                  </a:lnTo>
                  <a:lnTo>
                    <a:pt x="152551" y="165634"/>
                  </a:lnTo>
                  <a:lnTo>
                    <a:pt x="166079" y="1812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12775" y="2716352"/>
              <a:ext cx="36200" cy="147400"/>
            </a:xfrm>
            <a:custGeom>
              <a:avLst/>
              <a:gdLst/>
              <a:ahLst/>
              <a:cxnLst/>
              <a:rect l="0" t="0" r="0" b="0"/>
              <a:pathLst>
                <a:path w="36200" h="147400">
                  <a:moveTo>
                    <a:pt x="4613" y="0"/>
                  </a:moveTo>
                  <a:lnTo>
                    <a:pt x="1815" y="11668"/>
                  </a:lnTo>
                  <a:lnTo>
                    <a:pt x="312" y="22157"/>
                  </a:lnTo>
                  <a:lnTo>
                    <a:pt x="0" y="32463"/>
                  </a:lnTo>
                  <a:lnTo>
                    <a:pt x="507" y="42937"/>
                  </a:lnTo>
                  <a:lnTo>
                    <a:pt x="1327" y="53929"/>
                  </a:lnTo>
                  <a:lnTo>
                    <a:pt x="2156" y="65567"/>
                  </a:lnTo>
                  <a:lnTo>
                    <a:pt x="3358" y="77648"/>
                  </a:lnTo>
                  <a:lnTo>
                    <a:pt x="5830" y="89755"/>
                  </a:lnTo>
                  <a:lnTo>
                    <a:pt x="9962" y="101624"/>
                  </a:lnTo>
                  <a:lnTo>
                    <a:pt x="15221" y="112732"/>
                  </a:lnTo>
                  <a:lnTo>
                    <a:pt x="20922" y="123308"/>
                  </a:lnTo>
                  <a:lnTo>
                    <a:pt x="27574" y="134278"/>
                  </a:lnTo>
                  <a:lnTo>
                    <a:pt x="36199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75274" y="26005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01616" y="2701883"/>
              <a:ext cx="200043" cy="182926"/>
            </a:xfrm>
            <a:custGeom>
              <a:avLst/>
              <a:gdLst/>
              <a:ahLst/>
              <a:cxnLst/>
              <a:rect l="0" t="0" r="0" b="0"/>
              <a:pathLst>
                <a:path w="200043" h="182926">
                  <a:moveTo>
                    <a:pt x="0" y="67111"/>
                  </a:moveTo>
                  <a:lnTo>
                    <a:pt x="2934" y="75913"/>
                  </a:lnTo>
                  <a:lnTo>
                    <a:pt x="5716" y="84259"/>
                  </a:lnTo>
                  <a:lnTo>
                    <a:pt x="8625" y="92963"/>
                  </a:lnTo>
                  <a:lnTo>
                    <a:pt x="12010" y="102256"/>
                  </a:lnTo>
                  <a:lnTo>
                    <a:pt x="16472" y="112400"/>
                  </a:lnTo>
                  <a:lnTo>
                    <a:pt x="22234" y="123440"/>
                  </a:lnTo>
                  <a:lnTo>
                    <a:pt x="28878" y="135107"/>
                  </a:lnTo>
                  <a:lnTo>
                    <a:pt x="35566" y="146929"/>
                  </a:lnTo>
                  <a:lnTo>
                    <a:pt x="41743" y="158547"/>
                  </a:lnTo>
                  <a:lnTo>
                    <a:pt x="45289" y="167356"/>
                  </a:lnTo>
                  <a:lnTo>
                    <a:pt x="44192" y="170231"/>
                  </a:lnTo>
                  <a:lnTo>
                    <a:pt x="39889" y="168224"/>
                  </a:lnTo>
                  <a:lnTo>
                    <a:pt x="33880" y="163023"/>
                  </a:lnTo>
                  <a:lnTo>
                    <a:pt x="27465" y="155839"/>
                  </a:lnTo>
                  <a:lnTo>
                    <a:pt x="21349" y="147426"/>
                  </a:lnTo>
                  <a:lnTo>
                    <a:pt x="15923" y="138082"/>
                  </a:lnTo>
                  <a:lnTo>
                    <a:pt x="11493" y="127783"/>
                  </a:lnTo>
                  <a:lnTo>
                    <a:pt x="8110" y="116577"/>
                  </a:lnTo>
                  <a:lnTo>
                    <a:pt x="5802" y="104770"/>
                  </a:lnTo>
                  <a:lnTo>
                    <a:pt x="4685" y="92839"/>
                  </a:lnTo>
                  <a:lnTo>
                    <a:pt x="4710" y="81070"/>
                  </a:lnTo>
                  <a:lnTo>
                    <a:pt x="5860" y="69557"/>
                  </a:lnTo>
                  <a:lnTo>
                    <a:pt x="8225" y="58291"/>
                  </a:lnTo>
                  <a:lnTo>
                    <a:pt x="11747" y="47236"/>
                  </a:lnTo>
                  <a:lnTo>
                    <a:pt x="16398" y="36507"/>
                  </a:lnTo>
                  <a:lnTo>
                    <a:pt x="22269" y="26369"/>
                  </a:lnTo>
                  <a:lnTo>
                    <a:pt x="29292" y="16934"/>
                  </a:lnTo>
                  <a:lnTo>
                    <a:pt x="37278" y="8802"/>
                  </a:lnTo>
                  <a:lnTo>
                    <a:pt x="46010" y="3082"/>
                  </a:lnTo>
                  <a:lnTo>
                    <a:pt x="55290" y="172"/>
                  </a:lnTo>
                  <a:lnTo>
                    <a:pt x="64961" y="0"/>
                  </a:lnTo>
                  <a:lnTo>
                    <a:pt x="74904" y="2386"/>
                  </a:lnTo>
                  <a:lnTo>
                    <a:pt x="85032" y="6952"/>
                  </a:lnTo>
                  <a:lnTo>
                    <a:pt x="95122" y="13235"/>
                  </a:lnTo>
                  <a:lnTo>
                    <a:pt x="104822" y="20798"/>
                  </a:lnTo>
                  <a:lnTo>
                    <a:pt x="113977" y="29282"/>
                  </a:lnTo>
                  <a:lnTo>
                    <a:pt x="122600" y="38414"/>
                  </a:lnTo>
                  <a:lnTo>
                    <a:pt x="130778" y="47996"/>
                  </a:lnTo>
                  <a:lnTo>
                    <a:pt x="138610" y="57885"/>
                  </a:lnTo>
                  <a:lnTo>
                    <a:pt x="146024" y="67983"/>
                  </a:lnTo>
                  <a:lnTo>
                    <a:pt x="152783" y="78223"/>
                  </a:lnTo>
                  <a:lnTo>
                    <a:pt x="158819" y="88558"/>
                  </a:lnTo>
                  <a:lnTo>
                    <a:pt x="164363" y="98957"/>
                  </a:lnTo>
                  <a:lnTo>
                    <a:pt x="169854" y="109399"/>
                  </a:lnTo>
                  <a:lnTo>
                    <a:pt x="175543" y="119865"/>
                  </a:lnTo>
                  <a:lnTo>
                    <a:pt x="181199" y="130276"/>
                  </a:lnTo>
                  <a:lnTo>
                    <a:pt x="186763" y="141724"/>
                  </a:lnTo>
                  <a:lnTo>
                    <a:pt x="192728" y="157450"/>
                  </a:lnTo>
                  <a:lnTo>
                    <a:pt x="200042" y="1829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685831" y="3821844"/>
            <a:ext cx="2094522" cy="678773"/>
            <a:chOff x="4685831" y="3821844"/>
            <a:chExt cx="2094522" cy="678773"/>
          </a:xfrm>
        </p:grpSpPr>
        <p:sp>
          <p:nvSpPr>
            <p:cNvPr id="124" name="Freeform 123"/>
            <p:cNvSpPr/>
            <p:nvPr/>
          </p:nvSpPr>
          <p:spPr>
            <a:xfrm>
              <a:off x="4811523" y="3941579"/>
              <a:ext cx="260890" cy="438277"/>
            </a:xfrm>
            <a:custGeom>
              <a:avLst/>
              <a:gdLst/>
              <a:ahLst/>
              <a:cxnLst/>
              <a:rect l="0" t="0" r="0" b="0"/>
              <a:pathLst>
                <a:path w="260890" h="438277">
                  <a:moveTo>
                    <a:pt x="0" y="27664"/>
                  </a:moveTo>
                  <a:lnTo>
                    <a:pt x="11735" y="27597"/>
                  </a:lnTo>
                  <a:lnTo>
                    <a:pt x="22864" y="26957"/>
                  </a:lnTo>
                  <a:lnTo>
                    <a:pt x="34462" y="25665"/>
                  </a:lnTo>
                  <a:lnTo>
                    <a:pt x="46623" y="23978"/>
                  </a:lnTo>
                  <a:lnTo>
                    <a:pt x="59284" y="22310"/>
                  </a:lnTo>
                  <a:lnTo>
                    <a:pt x="72344" y="20897"/>
                  </a:lnTo>
                  <a:lnTo>
                    <a:pt x="85869" y="19798"/>
                  </a:lnTo>
                  <a:lnTo>
                    <a:pt x="100083" y="18988"/>
                  </a:lnTo>
                  <a:lnTo>
                    <a:pt x="115042" y="18404"/>
                  </a:lnTo>
                  <a:lnTo>
                    <a:pt x="130340" y="17826"/>
                  </a:lnTo>
                  <a:lnTo>
                    <a:pt x="145231" y="16897"/>
                  </a:lnTo>
                  <a:lnTo>
                    <a:pt x="159319" y="15453"/>
                  </a:lnTo>
                  <a:lnTo>
                    <a:pt x="172558" y="13498"/>
                  </a:lnTo>
                  <a:lnTo>
                    <a:pt x="185062" y="11113"/>
                  </a:lnTo>
                  <a:lnTo>
                    <a:pt x="196997" y="8403"/>
                  </a:lnTo>
                  <a:lnTo>
                    <a:pt x="208674" y="5618"/>
                  </a:lnTo>
                  <a:lnTo>
                    <a:pt x="220522" y="3135"/>
                  </a:lnTo>
                  <a:lnTo>
                    <a:pt x="232734" y="1145"/>
                  </a:lnTo>
                  <a:lnTo>
                    <a:pt x="244357" y="0"/>
                  </a:lnTo>
                  <a:lnTo>
                    <a:pt x="253351" y="866"/>
                  </a:lnTo>
                  <a:lnTo>
                    <a:pt x="258719" y="4330"/>
                  </a:lnTo>
                  <a:lnTo>
                    <a:pt x="260889" y="9558"/>
                  </a:lnTo>
                  <a:lnTo>
                    <a:pt x="260869" y="16119"/>
                  </a:lnTo>
                  <a:lnTo>
                    <a:pt x="259164" y="23919"/>
                  </a:lnTo>
                  <a:lnTo>
                    <a:pt x="255691" y="33029"/>
                  </a:lnTo>
                  <a:lnTo>
                    <a:pt x="250512" y="43364"/>
                  </a:lnTo>
                  <a:lnTo>
                    <a:pt x="243885" y="54721"/>
                  </a:lnTo>
                  <a:lnTo>
                    <a:pt x="236125" y="66863"/>
                  </a:lnTo>
                  <a:lnTo>
                    <a:pt x="227535" y="79580"/>
                  </a:lnTo>
                  <a:lnTo>
                    <a:pt x="218679" y="92542"/>
                  </a:lnTo>
                  <a:lnTo>
                    <a:pt x="210353" y="105316"/>
                  </a:lnTo>
                  <a:lnTo>
                    <a:pt x="202939" y="117679"/>
                  </a:lnTo>
                  <a:lnTo>
                    <a:pt x="196303" y="129438"/>
                  </a:lnTo>
                  <a:lnTo>
                    <a:pt x="189998" y="140343"/>
                  </a:lnTo>
                  <a:lnTo>
                    <a:pt x="183715" y="150349"/>
                  </a:lnTo>
                  <a:lnTo>
                    <a:pt x="177322" y="159731"/>
                  </a:lnTo>
                  <a:lnTo>
                    <a:pt x="170789" y="168960"/>
                  </a:lnTo>
                  <a:lnTo>
                    <a:pt x="164134" y="178323"/>
                  </a:lnTo>
                  <a:lnTo>
                    <a:pt x="157543" y="187920"/>
                  </a:lnTo>
                  <a:lnTo>
                    <a:pt x="151352" y="197749"/>
                  </a:lnTo>
                  <a:lnTo>
                    <a:pt x="145705" y="207768"/>
                  </a:lnTo>
                  <a:lnTo>
                    <a:pt x="140423" y="217768"/>
                  </a:lnTo>
                  <a:lnTo>
                    <a:pt x="135109" y="227401"/>
                  </a:lnTo>
                  <a:lnTo>
                    <a:pt x="129537" y="236512"/>
                  </a:lnTo>
                  <a:lnTo>
                    <a:pt x="123809" y="245272"/>
                  </a:lnTo>
                  <a:lnTo>
                    <a:pt x="118264" y="254075"/>
                  </a:lnTo>
                  <a:lnTo>
                    <a:pt x="113083" y="263148"/>
                  </a:lnTo>
                  <a:lnTo>
                    <a:pt x="108130" y="272549"/>
                  </a:lnTo>
                  <a:lnTo>
                    <a:pt x="103044" y="282246"/>
                  </a:lnTo>
                  <a:lnTo>
                    <a:pt x="97622" y="292185"/>
                  </a:lnTo>
                  <a:lnTo>
                    <a:pt x="91828" y="302471"/>
                  </a:lnTo>
                  <a:lnTo>
                    <a:pt x="85706" y="313361"/>
                  </a:lnTo>
                  <a:lnTo>
                    <a:pt x="79325" y="324947"/>
                  </a:lnTo>
                  <a:lnTo>
                    <a:pt x="72752" y="337168"/>
                  </a:lnTo>
                  <a:lnTo>
                    <a:pt x="66039" y="349903"/>
                  </a:lnTo>
                  <a:lnTo>
                    <a:pt x="59234" y="363018"/>
                  </a:lnTo>
                  <a:lnTo>
                    <a:pt x="52476" y="376184"/>
                  </a:lnTo>
                  <a:lnTo>
                    <a:pt x="45236" y="390385"/>
                  </a:lnTo>
                  <a:lnTo>
                    <a:pt x="35760" y="409102"/>
                  </a:lnTo>
                  <a:lnTo>
                    <a:pt x="21057" y="43827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85831" y="3821844"/>
              <a:ext cx="511475" cy="616741"/>
            </a:xfrm>
            <a:custGeom>
              <a:avLst/>
              <a:gdLst/>
              <a:ahLst/>
              <a:cxnLst/>
              <a:rect l="0" t="0" r="0" b="0"/>
              <a:pathLst>
                <a:path w="511475" h="616741">
                  <a:moveTo>
                    <a:pt x="378376" y="0"/>
                  </a:moveTo>
                  <a:lnTo>
                    <a:pt x="366574" y="0"/>
                  </a:lnTo>
                  <a:lnTo>
                    <a:pt x="354805" y="0"/>
                  </a:lnTo>
                  <a:lnTo>
                    <a:pt x="341910" y="5"/>
                  </a:lnTo>
                  <a:lnTo>
                    <a:pt x="327888" y="178"/>
                  </a:lnTo>
                  <a:lnTo>
                    <a:pt x="312912" y="826"/>
                  </a:lnTo>
                  <a:lnTo>
                    <a:pt x="297195" y="2084"/>
                  </a:lnTo>
                  <a:lnTo>
                    <a:pt x="281092" y="4082"/>
                  </a:lnTo>
                  <a:lnTo>
                    <a:pt x="265068" y="7027"/>
                  </a:lnTo>
                  <a:lnTo>
                    <a:pt x="249375" y="10932"/>
                  </a:lnTo>
                  <a:lnTo>
                    <a:pt x="234231" y="15503"/>
                  </a:lnTo>
                  <a:lnTo>
                    <a:pt x="219901" y="20255"/>
                  </a:lnTo>
                  <a:lnTo>
                    <a:pt x="206442" y="24901"/>
                  </a:lnTo>
                  <a:lnTo>
                    <a:pt x="193588" y="29663"/>
                  </a:lnTo>
                  <a:lnTo>
                    <a:pt x="180876" y="35152"/>
                  </a:lnTo>
                  <a:lnTo>
                    <a:pt x="168030" y="41657"/>
                  </a:lnTo>
                  <a:lnTo>
                    <a:pt x="155280" y="48993"/>
                  </a:lnTo>
                  <a:lnTo>
                    <a:pt x="143246" y="56689"/>
                  </a:lnTo>
                  <a:lnTo>
                    <a:pt x="132221" y="64432"/>
                  </a:lnTo>
                  <a:lnTo>
                    <a:pt x="122020" y="72412"/>
                  </a:lnTo>
                  <a:lnTo>
                    <a:pt x="112176" y="81206"/>
                  </a:lnTo>
                  <a:lnTo>
                    <a:pt x="102372" y="91086"/>
                  </a:lnTo>
                  <a:lnTo>
                    <a:pt x="92635" y="102009"/>
                  </a:lnTo>
                  <a:lnTo>
                    <a:pt x="83236" y="113799"/>
                  </a:lnTo>
                  <a:lnTo>
                    <a:pt x="74321" y="126248"/>
                  </a:lnTo>
                  <a:lnTo>
                    <a:pt x="66045" y="139014"/>
                  </a:lnTo>
                  <a:lnTo>
                    <a:pt x="58639" y="151650"/>
                  </a:lnTo>
                  <a:lnTo>
                    <a:pt x="52138" y="163927"/>
                  </a:lnTo>
                  <a:lnTo>
                    <a:pt x="46264" y="175966"/>
                  </a:lnTo>
                  <a:lnTo>
                    <a:pt x="40545" y="188122"/>
                  </a:lnTo>
                  <a:lnTo>
                    <a:pt x="34697" y="200605"/>
                  </a:lnTo>
                  <a:lnTo>
                    <a:pt x="28783" y="213618"/>
                  </a:lnTo>
                  <a:lnTo>
                    <a:pt x="23112" y="227426"/>
                  </a:lnTo>
                  <a:lnTo>
                    <a:pt x="17856" y="242096"/>
                  </a:lnTo>
                  <a:lnTo>
                    <a:pt x="13192" y="257696"/>
                  </a:lnTo>
                  <a:lnTo>
                    <a:pt x="9365" y="274378"/>
                  </a:lnTo>
                  <a:lnTo>
                    <a:pt x="6424" y="292116"/>
                  </a:lnTo>
                  <a:lnTo>
                    <a:pt x="4264" y="310586"/>
                  </a:lnTo>
                  <a:lnTo>
                    <a:pt x="2724" y="329282"/>
                  </a:lnTo>
                  <a:lnTo>
                    <a:pt x="1647" y="347890"/>
                  </a:lnTo>
                  <a:lnTo>
                    <a:pt x="905" y="366129"/>
                  </a:lnTo>
                  <a:lnTo>
                    <a:pt x="398" y="383682"/>
                  </a:lnTo>
                  <a:lnTo>
                    <a:pt x="59" y="400451"/>
                  </a:lnTo>
                  <a:lnTo>
                    <a:pt x="0" y="416508"/>
                  </a:lnTo>
                  <a:lnTo>
                    <a:pt x="492" y="431993"/>
                  </a:lnTo>
                  <a:lnTo>
                    <a:pt x="1645" y="447040"/>
                  </a:lnTo>
                  <a:lnTo>
                    <a:pt x="3573" y="461605"/>
                  </a:lnTo>
                  <a:lnTo>
                    <a:pt x="6471" y="475474"/>
                  </a:lnTo>
                  <a:lnTo>
                    <a:pt x="10349" y="488584"/>
                  </a:lnTo>
                  <a:lnTo>
                    <a:pt x="15072" y="501016"/>
                  </a:lnTo>
                  <a:lnTo>
                    <a:pt x="20459" y="512905"/>
                  </a:lnTo>
                  <a:lnTo>
                    <a:pt x="26340" y="524382"/>
                  </a:lnTo>
                  <a:lnTo>
                    <a:pt x="32575" y="535395"/>
                  </a:lnTo>
                  <a:lnTo>
                    <a:pt x="39060" y="545725"/>
                  </a:lnTo>
                  <a:lnTo>
                    <a:pt x="45720" y="555305"/>
                  </a:lnTo>
                  <a:lnTo>
                    <a:pt x="52668" y="564215"/>
                  </a:lnTo>
                  <a:lnTo>
                    <a:pt x="60170" y="572586"/>
                  </a:lnTo>
                  <a:lnTo>
                    <a:pt x="68332" y="580546"/>
                  </a:lnTo>
                  <a:lnTo>
                    <a:pt x="77103" y="588046"/>
                  </a:lnTo>
                  <a:lnTo>
                    <a:pt x="86369" y="594863"/>
                  </a:lnTo>
                  <a:lnTo>
                    <a:pt x="96020" y="600928"/>
                  </a:lnTo>
                  <a:lnTo>
                    <a:pt x="106281" y="606153"/>
                  </a:lnTo>
                  <a:lnTo>
                    <a:pt x="117686" y="610366"/>
                  </a:lnTo>
                  <a:lnTo>
                    <a:pt x="130427" y="613563"/>
                  </a:lnTo>
                  <a:lnTo>
                    <a:pt x="144068" y="615728"/>
                  </a:lnTo>
                  <a:lnTo>
                    <a:pt x="157763" y="616740"/>
                  </a:lnTo>
                  <a:lnTo>
                    <a:pt x="171009" y="616643"/>
                  </a:lnTo>
                  <a:lnTo>
                    <a:pt x="183665" y="615613"/>
                  </a:lnTo>
                  <a:lnTo>
                    <a:pt x="195771" y="613860"/>
                  </a:lnTo>
                  <a:lnTo>
                    <a:pt x="207434" y="611571"/>
                  </a:lnTo>
                  <a:lnTo>
                    <a:pt x="218927" y="608901"/>
                  </a:lnTo>
                  <a:lnTo>
                    <a:pt x="230651" y="605964"/>
                  </a:lnTo>
                  <a:lnTo>
                    <a:pt x="242803" y="602837"/>
                  </a:lnTo>
                  <a:lnTo>
                    <a:pt x="255239" y="599416"/>
                  </a:lnTo>
                  <a:lnTo>
                    <a:pt x="267588" y="595434"/>
                  </a:lnTo>
                  <a:lnTo>
                    <a:pt x="279634" y="590789"/>
                  </a:lnTo>
                  <a:lnTo>
                    <a:pt x="291333" y="585533"/>
                  </a:lnTo>
                  <a:lnTo>
                    <a:pt x="302722" y="579780"/>
                  </a:lnTo>
                  <a:lnTo>
                    <a:pt x="313863" y="573645"/>
                  </a:lnTo>
                  <a:lnTo>
                    <a:pt x="324820" y="567068"/>
                  </a:lnTo>
                  <a:lnTo>
                    <a:pt x="335643" y="559821"/>
                  </a:lnTo>
                  <a:lnTo>
                    <a:pt x="346369" y="551839"/>
                  </a:lnTo>
                  <a:lnTo>
                    <a:pt x="356861" y="543361"/>
                  </a:lnTo>
                  <a:lnTo>
                    <a:pt x="366833" y="534824"/>
                  </a:lnTo>
                  <a:lnTo>
                    <a:pt x="376171" y="526481"/>
                  </a:lnTo>
                  <a:lnTo>
                    <a:pt x="384916" y="518082"/>
                  </a:lnTo>
                  <a:lnTo>
                    <a:pt x="393176" y="508997"/>
                  </a:lnTo>
                  <a:lnTo>
                    <a:pt x="401067" y="498929"/>
                  </a:lnTo>
                  <a:lnTo>
                    <a:pt x="408690" y="488216"/>
                  </a:lnTo>
                  <a:lnTo>
                    <a:pt x="416121" y="477633"/>
                  </a:lnTo>
                  <a:lnTo>
                    <a:pt x="423421" y="467617"/>
                  </a:lnTo>
                  <a:lnTo>
                    <a:pt x="430631" y="457942"/>
                  </a:lnTo>
                  <a:lnTo>
                    <a:pt x="437778" y="447926"/>
                  </a:lnTo>
                  <a:lnTo>
                    <a:pt x="444883" y="437188"/>
                  </a:lnTo>
                  <a:lnTo>
                    <a:pt x="451959" y="425670"/>
                  </a:lnTo>
                  <a:lnTo>
                    <a:pt x="459016" y="413473"/>
                  </a:lnTo>
                  <a:lnTo>
                    <a:pt x="466057" y="400743"/>
                  </a:lnTo>
                  <a:lnTo>
                    <a:pt x="472921" y="387616"/>
                  </a:lnTo>
                  <a:lnTo>
                    <a:pt x="479302" y="374206"/>
                  </a:lnTo>
                  <a:lnTo>
                    <a:pt x="485076" y="360599"/>
                  </a:lnTo>
                  <a:lnTo>
                    <a:pt x="490275" y="347025"/>
                  </a:lnTo>
                  <a:lnTo>
                    <a:pt x="495000" y="333831"/>
                  </a:lnTo>
                  <a:lnTo>
                    <a:pt x="499361" y="321168"/>
                  </a:lnTo>
                  <a:lnTo>
                    <a:pt x="503291" y="308698"/>
                  </a:lnTo>
                  <a:lnTo>
                    <a:pt x="506558" y="295719"/>
                  </a:lnTo>
                  <a:lnTo>
                    <a:pt x="509086" y="281874"/>
                  </a:lnTo>
                  <a:lnTo>
                    <a:pt x="510783" y="267303"/>
                  </a:lnTo>
                  <a:lnTo>
                    <a:pt x="511474" y="252443"/>
                  </a:lnTo>
                  <a:lnTo>
                    <a:pt x="511159" y="237596"/>
                  </a:lnTo>
                  <a:lnTo>
                    <a:pt x="509981" y="223052"/>
                  </a:lnTo>
                  <a:lnTo>
                    <a:pt x="508127" y="209139"/>
                  </a:lnTo>
                  <a:lnTo>
                    <a:pt x="505772" y="195970"/>
                  </a:lnTo>
                  <a:lnTo>
                    <a:pt x="503057" y="183485"/>
                  </a:lnTo>
                  <a:lnTo>
                    <a:pt x="500089" y="171553"/>
                  </a:lnTo>
                  <a:lnTo>
                    <a:pt x="496942" y="160040"/>
                  </a:lnTo>
                  <a:lnTo>
                    <a:pt x="493507" y="148831"/>
                  </a:lnTo>
                  <a:lnTo>
                    <a:pt x="489517" y="137837"/>
                  </a:lnTo>
                  <a:lnTo>
                    <a:pt x="484861" y="126992"/>
                  </a:lnTo>
                  <a:lnTo>
                    <a:pt x="479428" y="116250"/>
                  </a:lnTo>
                  <a:lnTo>
                    <a:pt x="473024" y="105577"/>
                  </a:lnTo>
                  <a:lnTo>
                    <a:pt x="465639" y="94961"/>
                  </a:lnTo>
                  <a:lnTo>
                    <a:pt x="457408" y="84714"/>
                  </a:lnTo>
                  <a:lnTo>
                    <a:pt x="448512" y="75439"/>
                  </a:lnTo>
                  <a:lnTo>
                    <a:pt x="439118" y="67387"/>
                  </a:lnTo>
                  <a:lnTo>
                    <a:pt x="429201" y="60491"/>
                  </a:lnTo>
                  <a:lnTo>
                    <a:pt x="418559" y="54543"/>
                  </a:lnTo>
                  <a:lnTo>
                    <a:pt x="407139" y="49322"/>
                  </a:lnTo>
                  <a:lnTo>
                    <a:pt x="395030" y="44797"/>
                  </a:lnTo>
                  <a:lnTo>
                    <a:pt x="382370" y="41121"/>
                  </a:lnTo>
                  <a:lnTo>
                    <a:pt x="369291" y="38316"/>
                  </a:lnTo>
                  <a:lnTo>
                    <a:pt x="355746" y="36431"/>
                  </a:lnTo>
                  <a:lnTo>
                    <a:pt x="341514" y="35614"/>
                  </a:lnTo>
                  <a:lnTo>
                    <a:pt x="326540" y="35844"/>
                  </a:lnTo>
                  <a:lnTo>
                    <a:pt x="311231" y="36966"/>
                  </a:lnTo>
                  <a:lnTo>
                    <a:pt x="296333" y="38781"/>
                  </a:lnTo>
                  <a:lnTo>
                    <a:pt x="282254" y="41107"/>
                  </a:lnTo>
                  <a:lnTo>
                    <a:pt x="269487" y="43642"/>
                  </a:lnTo>
                  <a:lnTo>
                    <a:pt x="257536" y="46225"/>
                  </a:lnTo>
                  <a:lnTo>
                    <a:pt x="245354" y="49077"/>
                  </a:lnTo>
                  <a:lnTo>
                    <a:pt x="230977" y="52643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580103" y="3958715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7662" y="9002"/>
                  </a:lnTo>
                  <a:lnTo>
                    <a:pt x="5520" y="19270"/>
                  </a:lnTo>
                  <a:lnTo>
                    <a:pt x="3922" y="31844"/>
                  </a:lnTo>
                  <a:lnTo>
                    <a:pt x="2914" y="46026"/>
                  </a:lnTo>
                  <a:lnTo>
                    <a:pt x="2714" y="60525"/>
                  </a:lnTo>
                  <a:lnTo>
                    <a:pt x="3365" y="74570"/>
                  </a:lnTo>
                  <a:lnTo>
                    <a:pt x="4603" y="88397"/>
                  </a:lnTo>
                  <a:lnTo>
                    <a:pt x="5967" y="102948"/>
                  </a:lnTo>
                  <a:lnTo>
                    <a:pt x="7177" y="118737"/>
                  </a:lnTo>
                  <a:lnTo>
                    <a:pt x="8139" y="135967"/>
                  </a:lnTo>
                  <a:lnTo>
                    <a:pt x="8859" y="154762"/>
                  </a:lnTo>
                  <a:lnTo>
                    <a:pt x="9377" y="175006"/>
                  </a:lnTo>
                  <a:lnTo>
                    <a:pt x="9743" y="196282"/>
                  </a:lnTo>
                  <a:lnTo>
                    <a:pt x="9995" y="218002"/>
                  </a:lnTo>
                  <a:lnTo>
                    <a:pt x="10164" y="239776"/>
                  </a:lnTo>
                  <a:lnTo>
                    <a:pt x="10109" y="260953"/>
                  </a:lnTo>
                  <a:lnTo>
                    <a:pt x="9541" y="280566"/>
                  </a:lnTo>
                  <a:lnTo>
                    <a:pt x="8345" y="298249"/>
                  </a:lnTo>
                  <a:lnTo>
                    <a:pt x="6728" y="314615"/>
                  </a:lnTo>
                  <a:lnTo>
                    <a:pt x="5105" y="330913"/>
                  </a:lnTo>
                  <a:lnTo>
                    <a:pt x="3718" y="347878"/>
                  </a:lnTo>
                  <a:lnTo>
                    <a:pt x="2634" y="365379"/>
                  </a:lnTo>
                  <a:lnTo>
                    <a:pt x="1714" y="384719"/>
                  </a:lnTo>
                  <a:lnTo>
                    <a:pt x="883" y="41096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32704" y="3902065"/>
              <a:ext cx="349678" cy="330391"/>
            </a:xfrm>
            <a:custGeom>
              <a:avLst/>
              <a:gdLst/>
              <a:ahLst/>
              <a:cxnLst/>
              <a:rect l="0" t="0" r="0" b="0"/>
              <a:pathLst>
                <a:path w="349678" h="330391">
                  <a:moveTo>
                    <a:pt x="0" y="67178"/>
                  </a:moveTo>
                  <a:lnTo>
                    <a:pt x="5935" y="61378"/>
                  </a:lnTo>
                  <a:lnTo>
                    <a:pt x="12140" y="56454"/>
                  </a:lnTo>
                  <a:lnTo>
                    <a:pt x="19231" y="51947"/>
                  </a:lnTo>
                  <a:lnTo>
                    <a:pt x="26998" y="47553"/>
                  </a:lnTo>
                  <a:lnTo>
                    <a:pt x="34996" y="42891"/>
                  </a:lnTo>
                  <a:lnTo>
                    <a:pt x="42942" y="37780"/>
                  </a:lnTo>
                  <a:lnTo>
                    <a:pt x="50889" y="32375"/>
                  </a:lnTo>
                  <a:lnTo>
                    <a:pt x="59130" y="27052"/>
                  </a:lnTo>
                  <a:lnTo>
                    <a:pt x="67830" y="22031"/>
                  </a:lnTo>
                  <a:lnTo>
                    <a:pt x="77317" y="17526"/>
                  </a:lnTo>
                  <a:lnTo>
                    <a:pt x="88134" y="13806"/>
                  </a:lnTo>
                  <a:lnTo>
                    <a:pt x="100448" y="10932"/>
                  </a:lnTo>
                  <a:lnTo>
                    <a:pt x="113788" y="8647"/>
                  </a:lnTo>
                  <a:lnTo>
                    <a:pt x="127273" y="6491"/>
                  </a:lnTo>
                  <a:lnTo>
                    <a:pt x="140380" y="4192"/>
                  </a:lnTo>
                  <a:lnTo>
                    <a:pt x="153110" y="1984"/>
                  </a:lnTo>
                  <a:lnTo>
                    <a:pt x="165797" y="487"/>
                  </a:lnTo>
                  <a:lnTo>
                    <a:pt x="178660" y="0"/>
                  </a:lnTo>
                  <a:lnTo>
                    <a:pt x="191603" y="505"/>
                  </a:lnTo>
                  <a:lnTo>
                    <a:pt x="204306" y="1840"/>
                  </a:lnTo>
                  <a:lnTo>
                    <a:pt x="216599" y="3820"/>
                  </a:lnTo>
                  <a:lnTo>
                    <a:pt x="228466" y="6437"/>
                  </a:lnTo>
                  <a:lnTo>
                    <a:pt x="239968" y="9864"/>
                  </a:lnTo>
                  <a:lnTo>
                    <a:pt x="251182" y="14134"/>
                  </a:lnTo>
                  <a:lnTo>
                    <a:pt x="262017" y="19306"/>
                  </a:lnTo>
                  <a:lnTo>
                    <a:pt x="272227" y="25533"/>
                  </a:lnTo>
                  <a:lnTo>
                    <a:pt x="281727" y="32799"/>
                  </a:lnTo>
                  <a:lnTo>
                    <a:pt x="290582" y="40950"/>
                  </a:lnTo>
                  <a:lnTo>
                    <a:pt x="298917" y="49792"/>
                  </a:lnTo>
                  <a:lnTo>
                    <a:pt x="306854" y="59146"/>
                  </a:lnTo>
                  <a:lnTo>
                    <a:pt x="314338" y="68866"/>
                  </a:lnTo>
                  <a:lnTo>
                    <a:pt x="321144" y="78844"/>
                  </a:lnTo>
                  <a:lnTo>
                    <a:pt x="327207" y="89004"/>
                  </a:lnTo>
                  <a:lnTo>
                    <a:pt x="332600" y="99453"/>
                  </a:lnTo>
                  <a:lnTo>
                    <a:pt x="337457" y="110461"/>
                  </a:lnTo>
                  <a:lnTo>
                    <a:pt x="341902" y="122133"/>
                  </a:lnTo>
                  <a:lnTo>
                    <a:pt x="345717" y="134584"/>
                  </a:lnTo>
                  <a:lnTo>
                    <a:pt x="348376" y="148007"/>
                  </a:lnTo>
                  <a:lnTo>
                    <a:pt x="349677" y="162402"/>
                  </a:lnTo>
                  <a:lnTo>
                    <a:pt x="349567" y="177305"/>
                  </a:lnTo>
                  <a:lnTo>
                    <a:pt x="347972" y="191923"/>
                  </a:lnTo>
                  <a:lnTo>
                    <a:pt x="345008" y="205825"/>
                  </a:lnTo>
                  <a:lnTo>
                    <a:pt x="340918" y="218938"/>
                  </a:lnTo>
                  <a:lnTo>
                    <a:pt x="335963" y="231357"/>
                  </a:lnTo>
                  <a:lnTo>
                    <a:pt x="330372" y="243225"/>
                  </a:lnTo>
                  <a:lnTo>
                    <a:pt x="324162" y="254518"/>
                  </a:lnTo>
                  <a:lnTo>
                    <a:pt x="317164" y="265044"/>
                  </a:lnTo>
                  <a:lnTo>
                    <a:pt x="309339" y="274760"/>
                  </a:lnTo>
                  <a:lnTo>
                    <a:pt x="300626" y="283761"/>
                  </a:lnTo>
                  <a:lnTo>
                    <a:pt x="290867" y="292194"/>
                  </a:lnTo>
                  <a:lnTo>
                    <a:pt x="280076" y="300193"/>
                  </a:lnTo>
                  <a:lnTo>
                    <a:pt x="268405" y="307548"/>
                  </a:lnTo>
                  <a:lnTo>
                    <a:pt x="256046" y="313737"/>
                  </a:lnTo>
                  <a:lnTo>
                    <a:pt x="243192" y="318565"/>
                  </a:lnTo>
                  <a:lnTo>
                    <a:pt x="230401" y="322155"/>
                  </a:lnTo>
                  <a:lnTo>
                    <a:pt x="217237" y="325118"/>
                  </a:lnTo>
                  <a:lnTo>
                    <a:pt x="201430" y="327714"/>
                  </a:lnTo>
                  <a:lnTo>
                    <a:pt x="178985" y="33039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20631" y="4193438"/>
              <a:ext cx="196385" cy="238038"/>
            </a:xfrm>
            <a:custGeom>
              <a:avLst/>
              <a:gdLst/>
              <a:ahLst/>
              <a:cxnLst/>
              <a:rect l="0" t="0" r="0" b="0"/>
              <a:pathLst>
                <a:path w="196385" h="238038">
                  <a:moveTo>
                    <a:pt x="112156" y="144303"/>
                  </a:moveTo>
                  <a:lnTo>
                    <a:pt x="115023" y="135367"/>
                  </a:lnTo>
                  <a:lnTo>
                    <a:pt x="117165" y="125740"/>
                  </a:lnTo>
                  <a:lnTo>
                    <a:pt x="118759" y="114457"/>
                  </a:lnTo>
                  <a:lnTo>
                    <a:pt x="119594" y="101963"/>
                  </a:lnTo>
                  <a:lnTo>
                    <a:pt x="119145" y="89131"/>
                  </a:lnTo>
                  <a:lnTo>
                    <a:pt x="117242" y="76513"/>
                  </a:lnTo>
                  <a:lnTo>
                    <a:pt x="114178" y="64303"/>
                  </a:lnTo>
                  <a:lnTo>
                    <a:pt x="110517" y="52508"/>
                  </a:lnTo>
                  <a:lnTo>
                    <a:pt x="106643" y="41072"/>
                  </a:lnTo>
                  <a:lnTo>
                    <a:pt x="102417" y="30242"/>
                  </a:lnTo>
                  <a:lnTo>
                    <a:pt x="97296" y="20561"/>
                  </a:lnTo>
                  <a:lnTo>
                    <a:pt x="91036" y="12245"/>
                  </a:lnTo>
                  <a:lnTo>
                    <a:pt x="83697" y="5676"/>
                  </a:lnTo>
                  <a:lnTo>
                    <a:pt x="75467" y="1544"/>
                  </a:lnTo>
                  <a:lnTo>
                    <a:pt x="66565" y="0"/>
                  </a:lnTo>
                  <a:lnTo>
                    <a:pt x="57503" y="1067"/>
                  </a:lnTo>
                  <a:lnTo>
                    <a:pt x="49040" y="4890"/>
                  </a:lnTo>
                  <a:lnTo>
                    <a:pt x="41540" y="11272"/>
                  </a:lnTo>
                  <a:lnTo>
                    <a:pt x="35016" y="19603"/>
                  </a:lnTo>
                  <a:lnTo>
                    <a:pt x="29318" y="29088"/>
                  </a:lnTo>
                  <a:lnTo>
                    <a:pt x="24262" y="39167"/>
                  </a:lnTo>
                  <a:lnTo>
                    <a:pt x="19677" y="49692"/>
                  </a:lnTo>
                  <a:lnTo>
                    <a:pt x="15430" y="60816"/>
                  </a:lnTo>
                  <a:lnTo>
                    <a:pt x="11422" y="72600"/>
                  </a:lnTo>
                  <a:lnTo>
                    <a:pt x="7745" y="85140"/>
                  </a:lnTo>
                  <a:lnTo>
                    <a:pt x="4654" y="98630"/>
                  </a:lnTo>
                  <a:lnTo>
                    <a:pt x="2248" y="113079"/>
                  </a:lnTo>
                  <a:lnTo>
                    <a:pt x="633" y="128190"/>
                  </a:lnTo>
                  <a:lnTo>
                    <a:pt x="0" y="143481"/>
                  </a:lnTo>
                  <a:lnTo>
                    <a:pt x="358" y="158648"/>
                  </a:lnTo>
                  <a:lnTo>
                    <a:pt x="1734" y="173424"/>
                  </a:lnTo>
                  <a:lnTo>
                    <a:pt x="4253" y="187499"/>
                  </a:lnTo>
                  <a:lnTo>
                    <a:pt x="7882" y="200766"/>
                  </a:lnTo>
                  <a:lnTo>
                    <a:pt x="12776" y="212810"/>
                  </a:lnTo>
                  <a:lnTo>
                    <a:pt x="19342" y="222849"/>
                  </a:lnTo>
                  <a:lnTo>
                    <a:pt x="27641" y="230624"/>
                  </a:lnTo>
                  <a:lnTo>
                    <a:pt x="37129" y="235862"/>
                  </a:lnTo>
                  <a:lnTo>
                    <a:pt x="46873" y="238037"/>
                  </a:lnTo>
                  <a:lnTo>
                    <a:pt x="56307" y="237165"/>
                  </a:lnTo>
                  <a:lnTo>
                    <a:pt x="65079" y="233683"/>
                  </a:lnTo>
                  <a:lnTo>
                    <a:pt x="72890" y="228158"/>
                  </a:lnTo>
                  <a:lnTo>
                    <a:pt x="79691" y="221106"/>
                  </a:lnTo>
                  <a:lnTo>
                    <a:pt x="85443" y="212631"/>
                  </a:lnTo>
                  <a:lnTo>
                    <a:pt x="90024" y="202442"/>
                  </a:lnTo>
                  <a:lnTo>
                    <a:pt x="93485" y="190525"/>
                  </a:lnTo>
                  <a:lnTo>
                    <a:pt x="96168" y="177440"/>
                  </a:lnTo>
                  <a:lnTo>
                    <a:pt x="98595" y="164118"/>
                  </a:lnTo>
                  <a:lnTo>
                    <a:pt x="101080" y="151117"/>
                  </a:lnTo>
                  <a:lnTo>
                    <a:pt x="103582" y="138457"/>
                  </a:lnTo>
                  <a:lnTo>
                    <a:pt x="105809" y="125815"/>
                  </a:lnTo>
                  <a:lnTo>
                    <a:pt x="107607" y="113067"/>
                  </a:lnTo>
                  <a:lnTo>
                    <a:pt x="109057" y="103266"/>
                  </a:lnTo>
                  <a:lnTo>
                    <a:pt x="110383" y="100295"/>
                  </a:lnTo>
                  <a:lnTo>
                    <a:pt x="111800" y="102843"/>
                  </a:lnTo>
                  <a:lnTo>
                    <a:pt x="113519" y="108789"/>
                  </a:lnTo>
                  <a:lnTo>
                    <a:pt x="115623" y="116681"/>
                  </a:lnTo>
                  <a:lnTo>
                    <a:pt x="118085" y="125670"/>
                  </a:lnTo>
                  <a:lnTo>
                    <a:pt x="120851" y="135278"/>
                  </a:lnTo>
                  <a:lnTo>
                    <a:pt x="124177" y="145077"/>
                  </a:lnTo>
                  <a:lnTo>
                    <a:pt x="128617" y="154614"/>
                  </a:lnTo>
                  <a:lnTo>
                    <a:pt x="134382" y="163660"/>
                  </a:lnTo>
                  <a:lnTo>
                    <a:pt x="141373" y="171706"/>
                  </a:lnTo>
                  <a:lnTo>
                    <a:pt x="149360" y="177906"/>
                  </a:lnTo>
                  <a:lnTo>
                    <a:pt x="158090" y="181966"/>
                  </a:lnTo>
                  <a:lnTo>
                    <a:pt x="166899" y="184234"/>
                  </a:lnTo>
                  <a:lnTo>
                    <a:pt x="175594" y="185645"/>
                  </a:lnTo>
                  <a:lnTo>
                    <a:pt x="184931" y="186320"/>
                  </a:lnTo>
                  <a:lnTo>
                    <a:pt x="196384" y="18641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926221" y="4195029"/>
              <a:ext cx="148723" cy="206715"/>
            </a:xfrm>
            <a:custGeom>
              <a:avLst/>
              <a:gdLst/>
              <a:ahLst/>
              <a:cxnLst/>
              <a:rect l="0" t="0" r="0" b="0"/>
              <a:pathLst>
                <a:path w="148723" h="206715">
                  <a:moveTo>
                    <a:pt x="148722" y="26898"/>
                  </a:moveTo>
                  <a:lnTo>
                    <a:pt x="142787" y="21098"/>
                  </a:lnTo>
                  <a:lnTo>
                    <a:pt x="136582" y="16174"/>
                  </a:lnTo>
                  <a:lnTo>
                    <a:pt x="129482" y="11676"/>
                  </a:lnTo>
                  <a:lnTo>
                    <a:pt x="121369" y="7628"/>
                  </a:lnTo>
                  <a:lnTo>
                    <a:pt x="112074" y="4262"/>
                  </a:lnTo>
                  <a:lnTo>
                    <a:pt x="101630" y="1663"/>
                  </a:lnTo>
                  <a:lnTo>
                    <a:pt x="90378" y="82"/>
                  </a:lnTo>
                  <a:lnTo>
                    <a:pt x="78840" y="0"/>
                  </a:lnTo>
                  <a:lnTo>
                    <a:pt x="67349" y="1540"/>
                  </a:lnTo>
                  <a:lnTo>
                    <a:pt x="56196" y="4523"/>
                  </a:lnTo>
                  <a:lnTo>
                    <a:pt x="45707" y="8660"/>
                  </a:lnTo>
                  <a:lnTo>
                    <a:pt x="35992" y="13672"/>
                  </a:lnTo>
                  <a:lnTo>
                    <a:pt x="27147" y="19645"/>
                  </a:lnTo>
                  <a:lnTo>
                    <a:pt x="19343" y="27009"/>
                  </a:lnTo>
                  <a:lnTo>
                    <a:pt x="12583" y="35885"/>
                  </a:lnTo>
                  <a:lnTo>
                    <a:pt x="7041" y="45946"/>
                  </a:lnTo>
                  <a:lnTo>
                    <a:pt x="3141" y="56617"/>
                  </a:lnTo>
                  <a:lnTo>
                    <a:pt x="958" y="67502"/>
                  </a:lnTo>
                  <a:lnTo>
                    <a:pt x="117" y="78573"/>
                  </a:lnTo>
                  <a:lnTo>
                    <a:pt x="0" y="90064"/>
                  </a:lnTo>
                  <a:lnTo>
                    <a:pt x="185" y="102085"/>
                  </a:lnTo>
                  <a:lnTo>
                    <a:pt x="780" y="114445"/>
                  </a:lnTo>
                  <a:lnTo>
                    <a:pt x="2310" y="126750"/>
                  </a:lnTo>
                  <a:lnTo>
                    <a:pt x="5006" y="138766"/>
                  </a:lnTo>
                  <a:lnTo>
                    <a:pt x="8799" y="150276"/>
                  </a:lnTo>
                  <a:lnTo>
                    <a:pt x="13495" y="161007"/>
                  </a:lnTo>
                  <a:lnTo>
                    <a:pt x="18884" y="170883"/>
                  </a:lnTo>
                  <a:lnTo>
                    <a:pt x="24944" y="179838"/>
                  </a:lnTo>
                  <a:lnTo>
                    <a:pt x="31836" y="187714"/>
                  </a:lnTo>
                  <a:lnTo>
                    <a:pt x="39586" y="194524"/>
                  </a:lnTo>
                  <a:lnTo>
                    <a:pt x="48246" y="200099"/>
                  </a:lnTo>
                  <a:lnTo>
                    <a:pt x="57971" y="204021"/>
                  </a:lnTo>
                  <a:lnTo>
                    <a:pt x="68728" y="206210"/>
                  </a:lnTo>
                  <a:lnTo>
                    <a:pt x="80037" y="206714"/>
                  </a:lnTo>
                  <a:lnTo>
                    <a:pt x="91088" y="205540"/>
                  </a:lnTo>
                  <a:lnTo>
                    <a:pt x="101437" y="202863"/>
                  </a:lnTo>
                  <a:lnTo>
                    <a:pt x="110901" y="198889"/>
                  </a:lnTo>
                  <a:lnTo>
                    <a:pt x="120407" y="193174"/>
                  </a:lnTo>
                  <a:lnTo>
                    <a:pt x="131903" y="182985"/>
                  </a:lnTo>
                  <a:lnTo>
                    <a:pt x="148722" y="163769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75616" y="4253513"/>
              <a:ext cx="15141" cy="147399"/>
            </a:xfrm>
            <a:custGeom>
              <a:avLst/>
              <a:gdLst/>
              <a:ahLst/>
              <a:cxnLst/>
              <a:rect l="0" t="0" r="0" b="0"/>
              <a:pathLst>
                <a:path w="15141" h="147399">
                  <a:moveTo>
                    <a:pt x="4612" y="0"/>
                  </a:moveTo>
                  <a:lnTo>
                    <a:pt x="1811" y="8935"/>
                  </a:lnTo>
                  <a:lnTo>
                    <a:pt x="310" y="18562"/>
                  </a:lnTo>
                  <a:lnTo>
                    <a:pt x="0" y="29850"/>
                  </a:lnTo>
                  <a:lnTo>
                    <a:pt x="506" y="42517"/>
                  </a:lnTo>
                  <a:lnTo>
                    <a:pt x="1325" y="55996"/>
                  </a:lnTo>
                  <a:lnTo>
                    <a:pt x="2146" y="69859"/>
                  </a:lnTo>
                  <a:lnTo>
                    <a:pt x="3033" y="83656"/>
                  </a:lnTo>
                  <a:lnTo>
                    <a:pt x="4535" y="98412"/>
                  </a:lnTo>
                  <a:lnTo>
                    <a:pt x="7899" y="117651"/>
                  </a:lnTo>
                  <a:lnTo>
                    <a:pt x="15140" y="14739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59171" y="4106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09495" y="3952923"/>
              <a:ext cx="144475" cy="447989"/>
            </a:xfrm>
            <a:custGeom>
              <a:avLst/>
              <a:gdLst/>
              <a:ahLst/>
              <a:cxnLst/>
              <a:rect l="0" t="0" r="0" b="0"/>
              <a:pathLst>
                <a:path w="144475" h="447989">
                  <a:moveTo>
                    <a:pt x="60246" y="447988"/>
                  </a:moveTo>
                  <a:lnTo>
                    <a:pt x="57312" y="439187"/>
                  </a:lnTo>
                  <a:lnTo>
                    <a:pt x="54530" y="430841"/>
                  </a:lnTo>
                  <a:lnTo>
                    <a:pt x="51634" y="422138"/>
                  </a:lnTo>
                  <a:lnTo>
                    <a:pt x="48767" y="412844"/>
                  </a:lnTo>
                  <a:lnTo>
                    <a:pt x="46251" y="402700"/>
                  </a:lnTo>
                  <a:lnTo>
                    <a:pt x="44235" y="391655"/>
                  </a:lnTo>
                  <a:lnTo>
                    <a:pt x="42550" y="379816"/>
                  </a:lnTo>
                  <a:lnTo>
                    <a:pt x="40807" y="367345"/>
                  </a:lnTo>
                  <a:lnTo>
                    <a:pt x="38781" y="354398"/>
                  </a:lnTo>
                  <a:lnTo>
                    <a:pt x="36419" y="340943"/>
                  </a:lnTo>
                  <a:lnTo>
                    <a:pt x="33755" y="326773"/>
                  </a:lnTo>
                  <a:lnTo>
                    <a:pt x="30849" y="311831"/>
                  </a:lnTo>
                  <a:lnTo>
                    <a:pt x="27760" y="296204"/>
                  </a:lnTo>
                  <a:lnTo>
                    <a:pt x="24542" y="280029"/>
                  </a:lnTo>
                  <a:lnTo>
                    <a:pt x="21236" y="263446"/>
                  </a:lnTo>
                  <a:lnTo>
                    <a:pt x="18033" y="246734"/>
                  </a:lnTo>
                  <a:lnTo>
                    <a:pt x="15263" y="230287"/>
                  </a:lnTo>
                  <a:lnTo>
                    <a:pt x="13063" y="214300"/>
                  </a:lnTo>
                  <a:lnTo>
                    <a:pt x="11247" y="198786"/>
                  </a:lnTo>
                  <a:lnTo>
                    <a:pt x="9413" y="183675"/>
                  </a:lnTo>
                  <a:lnTo>
                    <a:pt x="7330" y="168873"/>
                  </a:lnTo>
                  <a:lnTo>
                    <a:pt x="5098" y="154134"/>
                  </a:lnTo>
                  <a:lnTo>
                    <a:pt x="3053" y="139084"/>
                  </a:lnTo>
                  <a:lnTo>
                    <a:pt x="1385" y="123555"/>
                  </a:lnTo>
                  <a:lnTo>
                    <a:pt x="282" y="107869"/>
                  </a:lnTo>
                  <a:lnTo>
                    <a:pt x="0" y="92719"/>
                  </a:lnTo>
                  <a:lnTo>
                    <a:pt x="596" y="78459"/>
                  </a:lnTo>
                  <a:lnTo>
                    <a:pt x="2134" y="65277"/>
                  </a:lnTo>
                  <a:lnTo>
                    <a:pt x="4763" y="53341"/>
                  </a:lnTo>
                  <a:lnTo>
                    <a:pt x="8465" y="42616"/>
                  </a:lnTo>
                  <a:lnTo>
                    <a:pt x="13409" y="33074"/>
                  </a:lnTo>
                  <a:lnTo>
                    <a:pt x="20008" y="24796"/>
                  </a:lnTo>
                  <a:lnTo>
                    <a:pt x="28338" y="17708"/>
                  </a:lnTo>
                  <a:lnTo>
                    <a:pt x="38186" y="11776"/>
                  </a:lnTo>
                  <a:lnTo>
                    <a:pt x="49238" y="7081"/>
                  </a:lnTo>
                  <a:lnTo>
                    <a:pt x="61185" y="3555"/>
                  </a:lnTo>
                  <a:lnTo>
                    <a:pt x="73611" y="1168"/>
                  </a:lnTo>
                  <a:lnTo>
                    <a:pt x="86019" y="8"/>
                  </a:lnTo>
                  <a:lnTo>
                    <a:pt x="98123" y="0"/>
                  </a:lnTo>
                  <a:lnTo>
                    <a:pt x="109407" y="796"/>
                  </a:lnTo>
                  <a:lnTo>
                    <a:pt x="120128" y="1941"/>
                  </a:lnTo>
                  <a:lnTo>
                    <a:pt x="131223" y="3530"/>
                  </a:lnTo>
                  <a:lnTo>
                    <a:pt x="144474" y="5792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74984" y="4200870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141465" y="5801"/>
                  </a:lnTo>
                  <a:lnTo>
                    <a:pt x="135260" y="10726"/>
                  </a:lnTo>
                  <a:lnTo>
                    <a:pt x="128164" y="15228"/>
                  </a:lnTo>
                  <a:lnTo>
                    <a:pt x="120224" y="19448"/>
                  </a:lnTo>
                  <a:lnTo>
                    <a:pt x="111578" y="23462"/>
                  </a:lnTo>
                  <a:lnTo>
                    <a:pt x="102379" y="27324"/>
                  </a:lnTo>
                  <a:lnTo>
                    <a:pt x="92606" y="31076"/>
                  </a:lnTo>
                  <a:lnTo>
                    <a:pt x="82068" y="34752"/>
                  </a:lnTo>
                  <a:lnTo>
                    <a:pt x="70730" y="38374"/>
                  </a:lnTo>
                  <a:lnTo>
                    <a:pt x="58915" y="42000"/>
                  </a:lnTo>
                  <a:lnTo>
                    <a:pt x="45842" y="46187"/>
                  </a:lnTo>
                  <a:lnTo>
                    <a:pt x="28127" y="5241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85554" y="4285098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60"/>
                  </a:lnTo>
                  <a:lnTo>
                    <a:pt x="0" y="94683"/>
                  </a:lnTo>
                  <a:lnTo>
                    <a:pt x="0" y="107364"/>
                  </a:lnTo>
                  <a:lnTo>
                    <a:pt x="0" y="12071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475026" y="4137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563673" y="4252356"/>
              <a:ext cx="216680" cy="248261"/>
            </a:xfrm>
            <a:custGeom>
              <a:avLst/>
              <a:gdLst/>
              <a:ahLst/>
              <a:cxnLst/>
              <a:rect l="0" t="0" r="0" b="0"/>
              <a:pathLst>
                <a:path w="216680" h="248261">
                  <a:moveTo>
                    <a:pt x="121922" y="32742"/>
                  </a:moveTo>
                  <a:lnTo>
                    <a:pt x="118855" y="24075"/>
                  </a:lnTo>
                  <a:lnTo>
                    <a:pt x="114792" y="17009"/>
                  </a:lnTo>
                  <a:lnTo>
                    <a:pt x="109300" y="10912"/>
                  </a:lnTo>
                  <a:lnTo>
                    <a:pt x="102540" y="5856"/>
                  </a:lnTo>
                  <a:lnTo>
                    <a:pt x="94742" y="2291"/>
                  </a:lnTo>
                  <a:lnTo>
                    <a:pt x="86149" y="343"/>
                  </a:lnTo>
                  <a:lnTo>
                    <a:pt x="77136" y="0"/>
                  </a:lnTo>
                  <a:lnTo>
                    <a:pt x="68179" y="1282"/>
                  </a:lnTo>
                  <a:lnTo>
                    <a:pt x="59533" y="4032"/>
                  </a:lnTo>
                  <a:lnTo>
                    <a:pt x="51256" y="7978"/>
                  </a:lnTo>
                  <a:lnTo>
                    <a:pt x="43312" y="12834"/>
                  </a:lnTo>
                  <a:lnTo>
                    <a:pt x="35636" y="18364"/>
                  </a:lnTo>
                  <a:lnTo>
                    <a:pt x="28329" y="24702"/>
                  </a:lnTo>
                  <a:lnTo>
                    <a:pt x="21640" y="32320"/>
                  </a:lnTo>
                  <a:lnTo>
                    <a:pt x="15662" y="41378"/>
                  </a:lnTo>
                  <a:lnTo>
                    <a:pt x="10493" y="51902"/>
                  </a:lnTo>
                  <a:lnTo>
                    <a:pt x="6319" y="63949"/>
                  </a:lnTo>
                  <a:lnTo>
                    <a:pt x="3147" y="77391"/>
                  </a:lnTo>
                  <a:lnTo>
                    <a:pt x="999" y="91976"/>
                  </a:lnTo>
                  <a:lnTo>
                    <a:pt x="0" y="107436"/>
                  </a:lnTo>
                  <a:lnTo>
                    <a:pt x="105" y="123528"/>
                  </a:lnTo>
                  <a:lnTo>
                    <a:pt x="1140" y="139737"/>
                  </a:lnTo>
                  <a:lnTo>
                    <a:pt x="2897" y="155312"/>
                  </a:lnTo>
                  <a:lnTo>
                    <a:pt x="5192" y="169893"/>
                  </a:lnTo>
                  <a:lnTo>
                    <a:pt x="8035" y="183309"/>
                  </a:lnTo>
                  <a:lnTo>
                    <a:pt x="11623" y="195408"/>
                  </a:lnTo>
                  <a:lnTo>
                    <a:pt x="16003" y="206246"/>
                  </a:lnTo>
                  <a:lnTo>
                    <a:pt x="21250" y="215866"/>
                  </a:lnTo>
                  <a:lnTo>
                    <a:pt x="27530" y="224198"/>
                  </a:lnTo>
                  <a:lnTo>
                    <a:pt x="34839" y="231322"/>
                  </a:lnTo>
                  <a:lnTo>
                    <a:pt x="43360" y="237279"/>
                  </a:lnTo>
                  <a:lnTo>
                    <a:pt x="53513" y="241990"/>
                  </a:lnTo>
                  <a:lnTo>
                    <a:pt x="65375" y="245522"/>
                  </a:lnTo>
                  <a:lnTo>
                    <a:pt x="78409" y="247743"/>
                  </a:lnTo>
                  <a:lnTo>
                    <a:pt x="91688" y="248260"/>
                  </a:lnTo>
                  <a:lnTo>
                    <a:pt x="104656" y="247013"/>
                  </a:lnTo>
                  <a:lnTo>
                    <a:pt x="117293" y="244228"/>
                  </a:lnTo>
                  <a:lnTo>
                    <a:pt x="129918" y="240224"/>
                  </a:lnTo>
                  <a:lnTo>
                    <a:pt x="142733" y="235311"/>
                  </a:lnTo>
                  <a:lnTo>
                    <a:pt x="155476" y="229743"/>
                  </a:lnTo>
                  <a:lnTo>
                    <a:pt x="167513" y="223715"/>
                  </a:lnTo>
                  <a:lnTo>
                    <a:pt x="178531" y="217377"/>
                  </a:lnTo>
                  <a:lnTo>
                    <a:pt x="188249" y="211133"/>
                  </a:lnTo>
                  <a:lnTo>
                    <a:pt x="197211" y="205040"/>
                  </a:lnTo>
                  <a:lnTo>
                    <a:pt x="206202" y="198561"/>
                  </a:lnTo>
                  <a:lnTo>
                    <a:pt x="216679" y="19067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2014-11-21T15:00:23Z</dcterms:created>
  <dcterms:modified xsi:type="dcterms:W3CDTF">2014-11-21T15:00:44Z</dcterms:modified>
</cp:coreProperties>
</file>